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306" r:id="rId3"/>
    <p:sldId id="307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5:4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0 541 24575,'1'5'0,"0"-1"0,0 1 0,0-1 0,0 1 0,1-1 0,0 0 0,-1 0 0,5 7 0,6 13 0,114 312-110,99 255-333,-11-27 333,-104-266 93,29 60-71,63 175 96,-88-233-8,206 387 0,-258-569 0,240 406 0,-231-419 46,307 463 459,45 31-296,-311-448-209,139 171 0,-211-277 0,2-1 0,1-1 0,75 54 0,-84-74 0,0-3 0,70 31 0,-69-35 0,284 111 0,-203-84 0,-20-10 0,3-4 0,0-5 0,1-4 0,1-5 0,188 5 0,246-20 0,-489-4 0,-1-2 0,0-2 0,0-2 0,-1-2 0,0-2 0,-1-1 0,68-36 0,-15-1 0,-3-5 0,90-71 0,-123 81 0,-3-2 0,-2-3 0,-2-2 0,53-71 0,-45 42 0,-3-3 0,70-141 0,132-325 0,-53 17 0,-48-17 0,-77 235 0,16-78 0,-63 170 0,12-57 0,-15 127 0,25-146 0,15-217 0,-23 154 0,-41 309 0,2-23 0,35-132 0,-36 174 0,-1-1 0,3-54 0,-4 29 0,50-310 0,-36 231 0,-16 109 0,-3 0 0,-1-55 0,1-19 0,0 88 0,9-29 0,-7 31 0,-1-1 0,2-19 0,-4 24 0,2-42 0,2 1 0,24-105 0,-23 131 0,4-35 0,-7 41 0,0 1 0,1 0 0,12-34 0,11-14-1365,-18 52-5461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17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38 24575,'2'10'0,"0"1"0,0-1 0,1 0 0,0 0 0,1 0 0,7 15 0,-3-6 0,-1-6 0,-5-8 0,0-1 0,0 1 0,0 0 0,0-1 0,-1 1 0,0 0 0,1 8 0,-5-10 0,-6-7 0,-11-10 0,15 11 0,-53-29 0,58 32 0,1 0 0,-1 0 0,0 0 0,0 0 0,0 0 0,0 0 0,1 0 0,-1 0 0,0 0 0,0 0 0,0 0 0,1 0 0,-1-1 0,0 1 0,0 0 0,0 0 0,0 0 0,0 0 0,1 0 0,-1 0 0,0-1 0,0 1 0,0 0 0,0 0 0,0 0 0,0 0 0,0-1 0,1 1 0,-1 0 0,0 0 0,0 0 0,0-1 0,0 1 0,0 0 0,0 0 0,0 0 0,0-1 0,0 1 0,0 0 0,0 0 0,0 0 0,0-1 0,0 1 0,-1 0 0,1 0 0,0 0 0,0 0 0,0-1 0,0 1 0,0 0 0,0 0 0,0 0 0,0 0 0,-1-1 0,1 1 0,0 0 0,0 0 0,0 0 0,-1 0 0,25-2 0,-18 1 0,-4 1 0,0 0 0,0 0 0,0 0 0,0-1 0,0 1 0,0 0 0,0-1 0,0 0 0,0 1 0,-1-1 0,1 0 0,0 0 0,-1 0 0,1 0 0,0 0 0,-1-1 0,1 1 0,-1 0 0,0-1 0,1 1 0,-1-1 0,0 0 0,0 1 0,0-1 0,0 0 0,0 0 0,0 1 0,-1-1 0,1 0 0,0 0 0,-1 0 0,0 0 0,1 0 0,-1 0 0,0 0 0,0 0 0,0 0 0,0 0 0,-1 0 0,1 0 0,0 0 0,-1 1 0,1-1 0,-2-3 0,0 1 0,1-1 0,-1 0 0,0 0 0,-1 0 0,1 1 0,-1-1 0,0 1 0,0 0 0,0 0 0,-1 0 0,1 0 0,-1 1 0,0-1 0,0 1 0,0 0 0,-6-3 0,9 5 0,-1 1 0,1-1 0,0 1 0,0-1 0,-1 1 0,1 0 0,-1-1 0,1 1 0,0 0 0,-1 0 0,1 0 0,-1 0 0,1 0 0,0 0 0,-1 0 0,1 1 0,0-1 0,-1 1 0,1-1 0,0 1 0,-1-1 0,1 1 0,-2 0 0,1 1 0,1 0 0,-1 0 0,0 0 0,1 0 0,-1 0 0,1 0 0,-1 0 0,1 0 0,0 1 0,0-1 0,-1 5 0,-1 4 0,0 1 0,1 0 0,1-1 0,-1 17 0,2-18 0,1 38 0,0-45 0,-1 0 0,1 0 0,-1 0 0,1-1 0,0 1 0,0 0 0,0 0 0,1 0 0,-1-1 0,1 1 0,-1-1 0,4 5 0,-4-6 0,-1-1 0,1 1 0,-1-1 0,0 1 0,1-1 0,-1 0 0,1 1 0,0-1 0,-1 1 0,1-1 0,-1 0 0,1 1 0,0-1 0,-1 0 0,1 0 0,0 0 0,-1 1 0,1-1 0,0 0 0,-1 0 0,1 0 0,0 0 0,-1 0 0,1 0 0,0 0 0,-1 0 0,2-1 0,-1 0 0,0 1 0,0-1 0,0 0 0,-1 1 0,1-1 0,0 0 0,0 0 0,-1 0 0,1 0 0,0 0 0,-1 0 0,1 0 0,-1 0 0,1-2 0,0 0 0,1-1 0,-1 1 0,-1-1 0,1 0 0,-1 1 0,1-1 0,-1 0 0,0 1 0,-1-6 0,0 6 0,0 1 0,0 0 0,0-1 0,0 1 0,-1 0 0,1 0 0,-1 0 0,1 0 0,-1 0 0,0 1 0,1-1 0,-1 0 0,0 1 0,-4-3 0,-2-2 0,8 6 0,0 0 0,0 0 0,0 0 0,0 0 0,0 0 0,0 0 0,0 0 0,-1 0 0,1 0 0,0 0 0,0 0 0,0 0 0,0 0 0,0 0 0,0 0 0,0 0 0,0-1 0,0 1 0,0 0 0,0 0 0,0 0 0,0 0 0,0 0 0,0 0 0,0 0 0,0 0 0,0 0 0,0-1 0,0 1 0,0 0 0,0 0 0,0 0 0,0 0 0,0 0 0,0 0 0,0 0 0,0 0 0,0 0 0,0-1 0,0 1 0,0 0 0,0 0 0,0 0 0,0 0 0,0 0 0,0 0 0,0 0 0,0 0 0,0 0 0,0 0 0,1 0 0,-1 0 0,0-1 0,0 1 0,0 0 0,0 0 0,0 0 0,0 0 0,0 0 0,0 0 0,0 0 0,1 0 0,10-2 0,13 2 0,7 2 0,-17-1 0,0 0 0,0-1 0,0 0 0,27-5 0,-40 5 13,-1 0 0,1 0-1,0-1 1,-1 1-1,1 0 1,0 0 0,-1 0-1,1-1 1,-1 1 0,1 0-1,0 0 1,-1-1 0,1 1-1,-1-1 1,1 1 0,-1-1-1,1 1 1,-1 0-1,0-1 1,1 0 0,-1 1-1,0-1 1,1 1 0,-1-1-1,0 1 1,1-2 0,-1 1-103,0 0 0,-1 0 0,1 1 0,0-1 0,0 0 1,-1 0-1,1 0 0,0 1 0,-1-1 0,1 0 1,-1 0-1,1 1 0,-1-1 0,1 0 0,-1 1 0,0-1 1,1 1-1,-2-2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43.7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24575,'0'4'0,"0"7"0,0 5 0,0 5 0,0 7 0,0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5.5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24575,'0'5'0,"0"10"0,0 12 0,0 10 0,0 3 0,0 4 0,0-1 0,0-8-8191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5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24575,'0'9'0,"0"7"0,0 6 0,0 4 0,0 1 0,0 1 0,0-4-8191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6.1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24575,'0'5'0,"0"5"0,0 6 0,0 5 0,0 3 0,0 2 0,0 2 0,0-1 0,0-4-8191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6.4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24575,'5'5'0,"1"5"0,0 6 0,-2 5 0,0 3 0,-2 7 0,-1-2-8191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6.6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24575,'0'4'0,"0"7"0,4 5 0,2 5 0,0 3 0,3 2 0,5 1 0,-1 0 0,-1 1 0,-4-1 0,-2 0 0,-3-4-8191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2.3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24575,'4'0'0,"2"5"0,0 5 0,3 2 0,0 7 0,-1 5 0,-3 8 0,-1 3 0,-2-1 0,-1-1 0,-1-1 0,0-3 0,-5-5 0,-1-7-8191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2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9 0,0 9 0,0 9 0,0 0 0,0-2 0,0-3 0,0 0 0,0-5-8191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6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5 0,0 3 0,0-3-8191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5:4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0 443 24575,'80'63'0,"-2"15"13,92 117-1,55 104-63,-142-184-31,338 495-498,-53-71 620,242 199-40,-355-468 0,-102-110 0,206 198 334,-326-327-128,319 288-98,-227-220-108,156 95 0,149 60 0,-398-236 0,87 46 0,3-6 0,190 63 0,268 35 0,-477-137 0,206 12 0,106-29 0,-266-3 0,-2 0 0,446-18 0,-504 10 0,0-4 0,-1-4 0,-1-4 0,136-51 0,-68 8 0,-3-7 0,202-127 0,371-326 0,-378 230 0,-248 209 0,193-210 0,-67 62 0,-150 154 0,-2-4 0,61-95 0,-20 27 0,220-281 0,-214 247 0,-64 93 0,-23 38 0,108-154 0,-87 131 0,76-142 0,-29 42 0,-61 113 0,-4-3 0,-2-1 0,26-78 0,-28 66 0,53-96 0,26-59 0,-103 214 0,1-1 0,1 2 0,1-1 0,1 1 0,15-19 0,-15 20 0,-1 0 0,-1-1 0,0-1 0,-1 0 0,-1 0 0,4-23 0,-6 23 0,0 1 0,1 0 0,1 0 0,1 1 0,1 0 0,24-35 0,-21 36-682,16-28-1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7.3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7.6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5 0,0-2-8191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3.2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24575,'4'0'0,"2"5"0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3.5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3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24575,'0'4'0,"0"6"0,0 6 0,0 5 0,0 3 0,0 2 0,0 2 0,0-5-8191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4.0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0-8191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7.8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24575,'0'5'0,"0"5"0,0 7 0,0-1-8191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8.1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24575,'0'5'0,"4"1"0,2 4 0,0 5 0,-1 5 0,-2 2 0,-1 3 0,-1 2 0,0 0 0,-1-4-8191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58.3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24575,'0'5'0,"0"5"0,0 6 0,0 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0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5:5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 24575,'8512'0'0,"-8160"-14"0,-9 0 0,82-1 0,-252 4 0,295-25 0,-227 12 0,82-11 0,-271 29-682,94 1-1,-124 5-6143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5.2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24575,'0'5'0,"0"5"0,0 2-8191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5.5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24575,'0'5'0,"0"5"0,0 6 0,0 5 0,0 3 0,0-2-8191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6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6.4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24575,'0'4'0,"4"2"0,2 5 0,0 4 0,-1 4 0,-2 4 0,-1-2-8191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6.7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1-8191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6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07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24575,'0'4'0,"4"6"0,2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3.1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24575,'0'4'0,"0"7"0,0 5 0,0 4 0,0 9 0,0 3 0,0 5 0,0 6 0,0-5-8191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3.5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24575,'0'9'0,"4"3"0,2 4 0,0-1-8191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3.9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24575,'0'4'0,"0"7"0,0 5 0,4 5 0,2 3 0,-1 2 0,0 1 0,-2 0 0,-1-3-8191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5:53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24575,'1'1'0,"1"-1"0,0 1 0,-1-1 0,1 1 0,-1 0 0,1 0 0,-1-1 0,1 1 0,-1 0 0,0 1 0,1-1 0,-1 0 0,0 0 0,0 0 0,2 4 0,5 3 0,147 121 0,-90-77 0,119 84 0,-153-117 0,2 0 0,0-2 0,0-2 0,43 14 0,-39-20 0,-26-7 0,0 0 0,0 1 0,-1 1 0,0 0 0,11 5 0,-18-7 0,0 0 0,-1-1 0,1 2 0,-1-1 0,1 0 0,-1 0 0,0 1 0,0-1 0,0 1 0,0 0 0,0-1 0,0 1 0,-1 0 0,0 0 0,1 0 0,-1 0 0,0 0 0,0 1 0,-1-1 0,1 0 0,0 6 0,-1 2 0,-1 1 0,1 0 0,-2 0 0,0 0 0,0-1 0,-1 1 0,0-1 0,-5 11 0,-5 8 0,-28 47 0,27-56 0,-1-1 0,-1-1 0,0-1 0,-31 26 0,26-24 0,-33 25-1365,30-28-5461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4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24575,'0'5'0,"0"5"0,0 7 0,0-1-8191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8.9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24575,'0'4'0,"0"7"0,0 5 0,0 14 0,0 10 0,0 8 0,0 5 0,0-7-8191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9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24575,'0'8'0,"0"9"0,0 5 0,0 3 0,0 3 0,0-5-8191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9.3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0,4 5 0,2 3 0,0 2 0,-1-3-8191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9.6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24575,'0'4'0,"4"16"0,2 8 0,-1 4 0,0 1 0,-2 0 0,-1-2 0,-1-6-8191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19.8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24575,'0'4'0,"0"6"0,0 2-8191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0.0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24575,'0'4'0,"0"7"0,0 5 0,0 5 0,0 3 0,4-2 0,2-5-8191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0.4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24575,'0'4'0,"0"6"0,0 6 0,0 5 0,0 3 0,0-2-8191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0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24575,'0'4'0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1.0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24575,'0'5'0,"0"5"0,0 6 0,0 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6:00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24575,'286'-1'-44,"549"5"-377,-4 28 122,310 15 299,-411-23 0,-198-3 0,1007-14 0,-900-9 0,-398 2 0,957-17 0,-1011 10 158,260-17 448,574-30-606,5 49 0,-737 5 0,-260 0-455,0 0 0,51-10 0,-56 5-6371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6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1042 1 24575,'-5'6'0,"0"1"0,1 0 0,0 0 0,0 0 0,1 1 0,-1-1 0,1 1 0,1 0 0,-2 9 0,-10 24 0,-44 107 0,52-129 0,-1-1 0,0 1 0,-2-2 0,0 1 0,0-1 0,-2-1 0,0 0 0,-1 0 0,-1-1 0,-20 19 0,5-10 0,11-11 0,0 2 0,1 0 0,1 0 0,0 2 0,-22 33 0,27-32 0,1 1 0,-9 28 0,11-28 0,-1-1 0,-19 36 0,-6-5 0,12-18 0,0 1 0,-16 37 0,22-40 0,-2-1 0,-1-1 0,-28 35 0,39-54 0,-23 30 0,-65 90 0,87-118 0,0 0 0,-12 13 0,14-17 0,-1 1 0,1 0 0,0 0 0,1 0 0,0 1 0,-6 12 0,1-1 0,0 0 0,-2 0 0,-24 30 0,24-31 0,1 1-1,1 0 1,1 0-1,-13 41 1,5-15-1363,7-22-5463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9:27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24575,'0'44'0,"10"80"0,23 95 0,-28-175 0,-2 84 0,0 2 0,-3-127 0,0 0 0,1-1 0,-1 1 0,1 0 0,0-1 0,0 1 0,0-1 0,0 0 0,1 1 0,-1-1 0,1 0 0,-1 0 0,1 0 0,0 0 0,0 0 0,0 0 0,0 0 0,0 0 0,0-1 0,0 1 0,0-1 0,1 0 0,-1 1 0,1-1 0,-1 0 0,1-1 0,-1 1 0,1 0 0,0-1 0,3 1 0,10 1 0,0-1 0,0-1 0,1 0 0,16-3 0,-5 1 0,300 0 63,-207 2-1491,-96 0-5398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6:01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24575,'9'8'0,"-1"-1"0,18 10 0,8 7 0,-20-11 0,1-2 0,1 0 0,0-1 0,0 0 0,1-1 0,24 9 0,91 34 0,-124-48 0,-1-1 0,0 1 0,0 0 0,0 1 0,0 0 0,0 0 0,-1 0 0,6 7 0,-9-9 0,-1 0 0,0 0 0,0 0 0,0 0 0,0 0 0,-1 0 0,1 0 0,-1 1 0,0-1 0,0 1 0,0-1 0,0 1 0,0-1 0,-1 1 0,0-1 0,0 1 0,0-1 0,0 1 0,0 0 0,-2 5 0,-1 3 0,-2 1 0,1 0 0,-2-1 0,1 0 0,-2 0 0,0-1 0,-15 20 0,-7 3 0,-33 31 0,33-36 0,-57 51-1365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7:51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73 24575,'1'-4'0,"0"0"0,1 0 0,0 1 0,0-1 0,0 0 0,0 1 0,0 0 0,1-1 0,-1 1 0,1 0 0,0 0 0,0 0 0,5-2 0,-4 2 0,0 0 0,0 0 0,0 1 0,1-1 0,-1 1 0,8-2 0,-10 3 0,0 1 0,-1-1 0,1 1 0,0 0 0,0-1 0,0 1 0,0 0 0,0 0 0,0 0 0,-1 0 0,1 1 0,0-1 0,0 1 0,0-1 0,-1 1 0,1-1 0,0 1 0,0 0 0,2 2 0,-3-3 0,-1 0 0,1 1 0,-1-1 0,1 1 0,-1-1 0,1 1 0,-1-1 0,1 1 0,-1-1 0,1 1 0,-1-1 0,0 1 0,1 0 0,-1-1 0,0 1 0,0 0 0,0-1 0,1 1 0,-1 0 0,0-1 0,0 1 0,0 0 0,0-1 0,0 1 0,0 0 0,0 0 0,-1 0 0,1 1 0,-1-1 0,0 1 0,0-1 0,1 1 0,-1-1 0,0 0 0,0 0 0,-1 1 0,1-1 0,0 0 0,-2 2 0,0-1 0,0 0 0,0 0 0,0 0 0,-1-1 0,1 1 0,0-1 0,-1 1 0,1-1 0,-1 0 0,-4 0 0,6-1 0,1 1 0,0-1 0,0 0 0,0-1 0,0 1 0,0 0 0,0 0 0,0 0 0,-1-1 0,1 1 0,0 0 0,0-1 0,0 1 0,0-1 0,0 1 0,0-1 0,0 1 0,1-1 0,-1 0 0,0 0 0,0 1 0,0-1 0,1 0 0,-1 0 0,0 0 0,1 0 0,-1 0 0,1 0 0,-1 0 0,1 0 0,-1 0 0,1 0 0,0 0 0,0 0 0,-1 0 0,1 0 0,0-1 0,0 1 0,0 0 0,0 0 0,0 0 0,0 0 0,1 0 0,-1 0 0,0 0 0,1 0 0,-1-1 0,0 1 0,1 0 0,-1 0 0,1 0 0,0 1 0,-1-1 0,2-2 0,-1 2 0,0 0 0,-1 0 0,1 0 0,0 0 0,0 0 0,0 0 0,0 0 0,0 0 0,0 0 0,0 1 0,1-1 0,-1 0 0,0 1 0,0-1 0,0 1 0,1-1 0,-1 1 0,0 0 0,3-1 0,-3 1 0,0 1 0,1-1 0,-1 0 0,0 0 0,1 1 0,-1-1 0,0 1 0,0-1 0,1 1 0,-1 0 0,0 0 0,0-1 0,0 1 0,0 0 0,0 0 0,0 0 0,0 0 0,0 0 0,0 0 0,0 0 0,-1 1 0,1-1 0,0 0 0,0 2 0,1 1 0,-1-1 0,0 1 0,1 0 0,-1 0 0,-1-1 0,1 1 0,0 0 0,-1 0 0,0 0 0,0-1 0,0 1 0,0 0 0,-1 0 0,0 0 0,1 0 0,-1-1 0,-2 5 0,2-6 0,0 0 0,0 0 0,0 0 0,0 0 0,0-1 0,0 1 0,0-1 0,-1 1 0,1-1 0,-1 1 0,1-1 0,-1 0 0,1 1 0,-1-1 0,0 0 0,1 0 0,-1 0 0,0-1 0,0 1 0,0 0 0,0-1 0,0 1 0,0-1 0,0 1 0,0-1 0,0 0 0,0 0 0,0 0 0,0 0 0,0 0 0,0-1 0,0 1 0,0-1 0,-2 0 0,2 0 0,0 0 0,-1 0 0,1 0 0,1 0 0,-1 0 0,0-1 0,0 1 0,0-1 0,1 1 0,-1-1 0,1 0 0,-1 1 0,1-1 0,-1 0 0,1 0 0,0 0 0,0 0 0,0 0 0,0 0 0,1-1 0,-2-2 0,1 0 0,0 1 0,0-1 0,1 0 0,-1 1 0,1-1 0,0 0 0,0 1 0,1-1 0,0-6 0,-1 11 0,0-1 0,0 0 0,1 1 0,-1-1 0,0 0 0,0 1 0,0-1 0,0 1 0,1-1 0,-1 0 0,0 1 0,1-1 0,-1 1 0,1-1 0,-1 1 0,0-1 0,1 1 0,-1-1 0,1 1 0,-1-1 0,1 1 0,-1-1 0,1 1 0,0 0 0,-1 0 0,1-1 0,0 1 0,-1 0 0,1 0 0,0-1 0,1 2 0,-1-1 0,0 0 0,1 1 0,-1-1 0,0 1 0,0-1 0,1 1 0,-1-1 0,0 1 0,0 0 0,0 0 0,0 0 0,2 1 0,2 3 0,-1 0 0,1 1 0,-1-1 0,0 1 0,3 6 0,-5-6 0,1-1 0,-1 1 0,0-1 0,-1 1 0,0 0 0,0 0 0,0 0 0,0 0 0,-1 0 0,0 0 0,-1 0 0,1 0 0,-3 10 0,2-13 0,0 0 0,0-1 0,0 1 0,0 0 0,-1-1 0,1 1 0,-1-1 0,0 1 0,1-1 0,-1 0 0,0 0 0,0 0 0,-1 0 0,1 0 0,0 0 0,-1-1 0,1 1 0,-1-1 0,0 1 0,1-1 0,-1 0 0,0 0 0,0 0 0,0-1 0,1 1 0,-1-1 0,0 1 0,0-1 0,-5 0 0,0-1-124,0 1 0,-1-2 0,1 1 0,0-1 0,0-1 0,0 1-1,0-1 1,0-1 0,1 1 0,-9-6 0,-1-1-6702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13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1 24575,'-15'224'0,"5"-123"0,-13 98 0,17-162 0,-3-1 0,0 1 0,-21 46 0,9-31 0,-18 63 0,32-88 0,1 1 0,1 0 0,2 0 0,0 36 0,3-36 0,-1 0 0,-1 0 0,-1 0 0,-1 0 0,-10 31 0,-8 13 0,3 1 0,4 1 0,-10 117 0,22-169 0,0 0 0,-1 0 0,-11 31 0,8-26 0,-7 40 0,4 21 0,-4 36 0,9-85 0,1 77 0,2-25 0,-1-68 0,-1 1 0,-1 0 0,-8 25 0,5-25 0,2 1 0,-5 34 0,11-44 0,-2-1 0,0 0 0,-1 0 0,0 0 0,-1 0 0,0 0 0,-1-1 0,-13 24 0,5-14 0,1 0 0,2 2 0,0-1 0,-9 36 0,-20 51 0,-48 109 0,76-192 0,6-17 0,0 1 0,2-1 0,-1 1 0,1 0 0,-1 12 0,3-7 0,-1 1 0,-1-1 0,-1 0 0,-1 0 0,0 0 0,-1-1 0,-15 31 0,-21 36-1365,34-67-5461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9T03:48:14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24575,'1'0'0,"0"1"0,-1-1 0,1 0 0,0 0 0,-1 1 0,1-1 0,0 1 0,-1-1 0,1 1 0,0-1 0,-1 1 0,1-1 0,-1 1 0,1-1 0,-1 1 0,1 0 0,-1-1 0,0 1 0,1 0 0,-1-1 0,0 1 0,1 0 0,-1-1 0,0 3 0,7 23 0,-5-18 0,43 141 0,-36-126 0,2 1 0,0-2 0,1 1 0,18 23 0,-23-39 0,0 0 0,0 0 0,1 0 0,-1-1 0,2 0 0,9 5 0,25 21 0,-30-21 0,-6-4 0,0-1 0,0 0 0,13 7 0,-17-11 0,0-1 0,0 1 0,0-1 0,0 0 0,0 0 0,1 0 0,-1-1 0,0 1 0,1-1 0,-1 0 0,0 0 0,1 0 0,5-1 0,3-2 0,-1-1 0,1 0 0,-1 0 0,0-1 0,0-1 0,-1 0 0,14-10 0,31-16 0,91-25 0,0-1 0,-120 46 238,27-15-1841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A609-E738-4BAE-87AD-98125B16B21F}" type="datetimeFigureOut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7A305-0F26-45B4-A817-FF1719B228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04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FC72C-F4C1-614A-52BF-DDB7CEC10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1A86E3-C4EE-5FAC-1D63-8D02D6FCC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3EA13-8BAB-CCD9-97DE-BF6919FD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54C4-331D-45CF-B8C3-B0F4B00EDD30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C9B68-1025-10EC-0896-40B2A3DC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5E2D3-51EE-2DE2-6C2E-EA69AA38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3F20C-5EE3-C911-8334-A51625B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4D33A-0669-6C05-38CC-E3261DB1A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D76E7-68C8-6869-AA92-96AA4E706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CAAE-BF5A-4DAF-B09A-BA7AF480905F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4DE5E-4FCC-87A4-9F2D-E8C20D62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0DBF6-A082-A9B9-A4A1-D1BC2ED6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3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207E9E-0175-61E9-1F3C-179CD196E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61898-6694-711B-BE48-978743942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4ED916-5B52-BDD7-4AF4-614B4B86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41A5E-F31B-49CE-AE73-5453EFBAEB98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D3F829-1EA9-0568-C08F-1CAE91A9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7998A-4D6A-C536-218C-1D1FAA5F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A2CE9-0CF9-09A5-9033-08EE1BE2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6011B-1EBD-B635-E746-86820E4F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C4D1D-9999-0AC1-AC36-38B2642B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5FB43-E92E-4C3A-BECC-9B1708A860A6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D8EE5-97A2-E988-0E41-17F26764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116AD-5F6A-F7E2-D324-514213E3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4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17C6E-B7CD-8252-E032-FB5D3A8E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8D77B-B39C-5AD2-3391-B7C5578EA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2574A-E553-0FEA-9A8D-802EB9DD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F09BE-33C4-4D25-AC14-E64A2D71DE0E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485D38-5938-3B4C-DB21-263ACAAA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0E3BA-E67E-321A-54C1-DB34F45D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8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2CD60-1E53-8B1D-67EF-81D1191E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5AB26-6F69-0A9A-7987-5F019AC69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72B3AD-84B2-B50B-431C-6DE3BFDD8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8826E-1746-C11E-81CE-309F64AC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8F90-BF1A-46C1-AF32-001F32139DBB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DFFD78-C689-6F4A-64F8-08E0E560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496DC-EB75-AD4E-F7E1-C996051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09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53708-49CB-5A85-71FC-E8783D88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4C365-C287-7E1E-6FBD-57F460427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43834-5EFF-E2A3-7C7A-E380CFDF1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73711C-42EF-9ACF-81E4-6020A4A97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0AF97B-98BF-3C5A-C965-3B48B092A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805A90-89FD-4C9B-162A-CFFD23B4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3A3F-2492-45AC-8F2F-F7377C614719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B7E614-5586-831A-504B-A61C80F8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CA2C6-32FE-DE18-E578-F06BDAAE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F130E-14E8-455E-A70B-9FF08205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9EAAFD-9A65-B1FF-FE8E-6991205B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41C0B-CDB7-4C9E-8584-914FBDED7451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FF5854-5363-139D-A0C8-B8E65A5B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DB458D-1C9F-A267-D626-EC121E41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6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927272-3C57-6D07-92E9-2D8CAC75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1C94-1CAC-4A54-8FAA-75EE0E90274C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3955C9-9901-6191-2103-7DA9CEF9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33C39-E1BA-5651-D44F-60769ACE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4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14A68-C4A0-FD1E-A8DC-A0CCFE11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3A84B-6215-368F-7089-425749E7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36CABF-0338-5066-370E-2A278630D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1A61D0-090F-5B63-1BE8-4D5D3311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E9D67-FC77-45E7-B2D3-523F6AFC5A47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4AE6D-D8F3-0BF2-3FB4-D6A3A05B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138BEA-D016-A4E6-B623-97D14D20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4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4BAA5-4D34-509D-A9E4-902655B5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DDC90F-58A9-1848-5B6D-2B1A4608C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1A0C5-2EEF-CAE7-6082-F4A442DF2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6A23A-5108-D412-09C7-BF05944F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7CFA3-52F7-4E88-8EC8-FF890ACF6061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A7D40-7397-3086-5E1C-D968B868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0FA61-F4CB-E07B-BDF1-CC96D163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6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9B7BED-F43F-B629-A880-8A054089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D8349-6D43-4CBB-10EF-C8421397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19373-CEE7-8D7D-1C6D-2EF208E6B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97B16-6CE0-4FBA-BFA8-B6A1034B4AE2}" type="datetime1">
              <a:rPr lang="ko-KR" altLang="en-US" smtClean="0"/>
              <a:t>2025-03-09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36D10-A372-EFA7-F667-2F6537B36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4E928-F916-7901-9516-EC9A04E66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F6877-0267-4703-A78C-D9E8AC4A0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1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1.png"/><Relationship Id="rId21" Type="http://schemas.openxmlformats.org/officeDocument/2006/relationships/customXml" Target="../ink/ink9.xml"/><Relationship Id="rId42" Type="http://schemas.openxmlformats.org/officeDocument/2006/relationships/image" Target="../media/image39.png"/><Relationship Id="rId47" Type="http://schemas.openxmlformats.org/officeDocument/2006/relationships/customXml" Target="../ink/ink22.xml"/><Relationship Id="rId63" Type="http://schemas.openxmlformats.org/officeDocument/2006/relationships/customXml" Target="../ink/ink31.xml"/><Relationship Id="rId68" Type="http://schemas.openxmlformats.org/officeDocument/2006/relationships/customXml" Target="../ink/ink34.xml"/><Relationship Id="rId84" Type="http://schemas.openxmlformats.org/officeDocument/2006/relationships/customXml" Target="../ink/ink43.xml"/><Relationship Id="rId89" Type="http://schemas.openxmlformats.org/officeDocument/2006/relationships/customXml" Target="../ink/ink46.xml"/><Relationship Id="rId16" Type="http://schemas.openxmlformats.org/officeDocument/2006/relationships/image" Target="../media/image26.png"/><Relationship Id="rId11" Type="http://schemas.openxmlformats.org/officeDocument/2006/relationships/customXml" Target="../ink/ink5.xml"/><Relationship Id="rId32" Type="http://schemas.openxmlformats.org/officeDocument/2006/relationships/image" Target="../media/image34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47.png"/><Relationship Id="rId74" Type="http://schemas.openxmlformats.org/officeDocument/2006/relationships/image" Target="../media/image53.png"/><Relationship Id="rId79" Type="http://schemas.openxmlformats.org/officeDocument/2006/relationships/customXml" Target="../ink/ink40.xml"/><Relationship Id="rId5" Type="http://schemas.openxmlformats.org/officeDocument/2006/relationships/customXml" Target="../ink/ink2.xml"/><Relationship Id="rId90" Type="http://schemas.openxmlformats.org/officeDocument/2006/relationships/image" Target="../media/image60.png"/><Relationship Id="rId95" Type="http://schemas.openxmlformats.org/officeDocument/2006/relationships/image" Target="../media/image61.png"/><Relationship Id="rId22" Type="http://schemas.openxmlformats.org/officeDocument/2006/relationships/image" Target="../media/image29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2.png"/><Relationship Id="rId64" Type="http://schemas.openxmlformats.org/officeDocument/2006/relationships/image" Target="../media/image49.png"/><Relationship Id="rId69" Type="http://schemas.openxmlformats.org/officeDocument/2006/relationships/image" Target="../media/image51.png"/><Relationship Id="rId80" Type="http://schemas.openxmlformats.org/officeDocument/2006/relationships/customXml" Target="../ink/ink41.xml"/><Relationship Id="rId85" Type="http://schemas.openxmlformats.org/officeDocument/2006/relationships/image" Target="../media/image58.png"/><Relationship Id="rId3" Type="http://schemas.openxmlformats.org/officeDocument/2006/relationships/customXml" Target="../ink/ink1.xml"/><Relationship Id="rId12" Type="http://schemas.openxmlformats.org/officeDocument/2006/relationships/image" Target="../media/image23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59" Type="http://schemas.openxmlformats.org/officeDocument/2006/relationships/customXml" Target="../ink/ink28.xml"/><Relationship Id="rId67" Type="http://schemas.openxmlformats.org/officeDocument/2006/relationships/image" Target="../media/image50.png"/><Relationship Id="rId20" Type="http://schemas.openxmlformats.org/officeDocument/2006/relationships/image" Target="../media/image28.png"/><Relationship Id="rId41" Type="http://schemas.openxmlformats.org/officeDocument/2006/relationships/customXml" Target="../ink/ink19.xml"/><Relationship Id="rId54" Type="http://schemas.openxmlformats.org/officeDocument/2006/relationships/image" Target="../media/image45.png"/><Relationship Id="rId62" Type="http://schemas.openxmlformats.org/officeDocument/2006/relationships/image" Target="../media/image48.png"/><Relationship Id="rId70" Type="http://schemas.openxmlformats.org/officeDocument/2006/relationships/customXml" Target="../ink/ink35.xml"/><Relationship Id="rId75" Type="http://schemas.openxmlformats.org/officeDocument/2006/relationships/customXml" Target="../ink/ink38.xml"/><Relationship Id="rId83" Type="http://schemas.openxmlformats.org/officeDocument/2006/relationships/image" Target="../media/image57.png"/><Relationship Id="rId88" Type="http://schemas.openxmlformats.org/officeDocument/2006/relationships/customXml" Target="../ink/ink45.xml"/><Relationship Id="rId91" Type="http://schemas.openxmlformats.org/officeDocument/2006/relationships/customXml" Target="../ink/ink47.xml"/><Relationship Id="rId96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5" Type="http://schemas.openxmlformats.org/officeDocument/2006/relationships/image" Target="../media/image25.png"/><Relationship Id="rId23" Type="http://schemas.openxmlformats.org/officeDocument/2006/relationships/customXml" Target="../ink/ink10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22.png"/><Relationship Id="rId31" Type="http://schemas.openxmlformats.org/officeDocument/2006/relationships/customXml" Target="../ink/ink14.xml"/><Relationship Id="rId44" Type="http://schemas.openxmlformats.org/officeDocument/2006/relationships/image" Target="../media/image40.png"/><Relationship Id="rId52" Type="http://schemas.openxmlformats.org/officeDocument/2006/relationships/image" Target="../media/image44.png"/><Relationship Id="rId60" Type="http://schemas.openxmlformats.org/officeDocument/2006/relationships/customXml" Target="../ink/ink29.xml"/><Relationship Id="rId65" Type="http://schemas.openxmlformats.org/officeDocument/2006/relationships/customXml" Target="../ink/ink32.xml"/><Relationship Id="rId73" Type="http://schemas.openxmlformats.org/officeDocument/2006/relationships/customXml" Target="../ink/ink37.xml"/><Relationship Id="rId78" Type="http://schemas.openxmlformats.org/officeDocument/2006/relationships/image" Target="../media/image55.png"/><Relationship Id="rId81" Type="http://schemas.openxmlformats.org/officeDocument/2006/relationships/image" Target="../media/image56.png"/><Relationship Id="rId86" Type="http://schemas.openxmlformats.org/officeDocument/2006/relationships/customXml" Target="../ink/ink44.xml"/><Relationship Id="rId94" Type="http://schemas.openxmlformats.org/officeDocument/2006/relationships/customXml" Target="../ink/ink50.xml"/><Relationship Id="rId4" Type="http://schemas.openxmlformats.org/officeDocument/2006/relationships/image" Target="../media/image19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39" Type="http://schemas.openxmlformats.org/officeDocument/2006/relationships/customXml" Target="../ink/ink18.xml"/><Relationship Id="rId34" Type="http://schemas.openxmlformats.org/officeDocument/2006/relationships/image" Target="../media/image35.png"/><Relationship Id="rId50" Type="http://schemas.openxmlformats.org/officeDocument/2006/relationships/image" Target="../media/image43.png"/><Relationship Id="rId55" Type="http://schemas.openxmlformats.org/officeDocument/2006/relationships/customXml" Target="../ink/ink26.xml"/><Relationship Id="rId76" Type="http://schemas.openxmlformats.org/officeDocument/2006/relationships/image" Target="../media/image54.png"/><Relationship Id="rId97" Type="http://schemas.openxmlformats.org/officeDocument/2006/relationships/image" Target="../media/image62.png"/><Relationship Id="rId7" Type="http://schemas.openxmlformats.org/officeDocument/2006/relationships/customXml" Target="../ink/ink3.xml"/><Relationship Id="rId71" Type="http://schemas.openxmlformats.org/officeDocument/2006/relationships/customXml" Target="../ink/ink36.xml"/><Relationship Id="rId92" Type="http://schemas.openxmlformats.org/officeDocument/2006/relationships/customXml" Target="../ink/ink48.xml"/><Relationship Id="rId2" Type="http://schemas.openxmlformats.org/officeDocument/2006/relationships/image" Target="../media/image20.png"/><Relationship Id="rId29" Type="http://schemas.openxmlformats.org/officeDocument/2006/relationships/customXml" Target="../ink/ink13.xml"/><Relationship Id="rId24" Type="http://schemas.openxmlformats.org/officeDocument/2006/relationships/image" Target="../media/image30.png"/><Relationship Id="rId40" Type="http://schemas.openxmlformats.org/officeDocument/2006/relationships/image" Target="../media/image38.png"/><Relationship Id="rId45" Type="http://schemas.openxmlformats.org/officeDocument/2006/relationships/customXml" Target="../ink/ink21.xml"/><Relationship Id="rId66" Type="http://schemas.openxmlformats.org/officeDocument/2006/relationships/customXml" Target="../ink/ink33.xml"/><Relationship Id="rId87" Type="http://schemas.openxmlformats.org/officeDocument/2006/relationships/image" Target="../media/image59.png"/><Relationship Id="rId61" Type="http://schemas.openxmlformats.org/officeDocument/2006/relationships/customXml" Target="../ink/ink30.xml"/><Relationship Id="rId82" Type="http://schemas.openxmlformats.org/officeDocument/2006/relationships/customXml" Target="../ink/ink42.xml"/><Relationship Id="rId19" Type="http://schemas.openxmlformats.org/officeDocument/2006/relationships/customXml" Target="../ink/ink8.xml"/><Relationship Id="rId14" Type="http://schemas.openxmlformats.org/officeDocument/2006/relationships/image" Target="../media/image24.png"/><Relationship Id="rId30" Type="http://schemas.openxmlformats.org/officeDocument/2006/relationships/image" Target="../media/image33.png"/><Relationship Id="rId35" Type="http://schemas.openxmlformats.org/officeDocument/2006/relationships/customXml" Target="../ink/ink16.xml"/><Relationship Id="rId56" Type="http://schemas.openxmlformats.org/officeDocument/2006/relationships/image" Target="../media/image46.png"/><Relationship Id="rId77" Type="http://schemas.openxmlformats.org/officeDocument/2006/relationships/customXml" Target="../ink/ink39.xml"/><Relationship Id="rId8" Type="http://schemas.openxmlformats.org/officeDocument/2006/relationships/image" Target="../media/image21.png"/><Relationship Id="rId51" Type="http://schemas.openxmlformats.org/officeDocument/2006/relationships/customXml" Target="../ink/ink24.xml"/><Relationship Id="rId72" Type="http://schemas.openxmlformats.org/officeDocument/2006/relationships/image" Target="../media/image52.png"/><Relationship Id="rId93" Type="http://schemas.openxmlformats.org/officeDocument/2006/relationships/customXml" Target="../ink/ink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C2E64-43DB-B8BB-EB85-146E2C957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508" y="2181773"/>
            <a:ext cx="7608983" cy="1405741"/>
          </a:xfrm>
        </p:spPr>
        <p:txBody>
          <a:bodyPr>
            <a:normAutofit/>
          </a:bodyPr>
          <a:lstStyle/>
          <a:p>
            <a:r>
              <a:rPr lang="ko-KR" altLang="en-US" sz="7200" b="1" dirty="0" err="1"/>
              <a:t>다변수</a:t>
            </a:r>
            <a:r>
              <a:rPr lang="ko-KR" altLang="en-US" sz="7200" b="1" dirty="0"/>
              <a:t> 선형 회귀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1D865D-CC65-4BAE-0EC0-CB1F322DF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048" y="5989638"/>
            <a:ext cx="2937831" cy="36403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세종대학교 고승호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99B88-D97A-1148-0E05-0B79B704F745}"/>
              </a:ext>
            </a:extLst>
          </p:cNvPr>
          <p:cNvSpPr txBox="1"/>
          <p:nvPr/>
        </p:nvSpPr>
        <p:spPr>
          <a:xfrm>
            <a:off x="3890961" y="3911413"/>
            <a:ext cx="4410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모두를 위한 </a:t>
            </a:r>
            <a:r>
              <a:rPr lang="ko-KR" altLang="en-US" sz="3200" dirty="0" err="1"/>
              <a:t>머신러닝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4944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4AAF-AAA7-76E2-331E-BA816003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85B20-45F9-D25F-AB31-B01462C5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</a:t>
            </a:r>
            <a:r>
              <a:rPr lang="ko-KR" altLang="en-US" sz="3600" b="1" dirty="0" err="1"/>
              <a:t>하강법</a:t>
            </a:r>
            <a:r>
              <a:rPr lang="ko-KR" altLang="en-US" sz="3600" b="1" dirty="0"/>
              <a:t> 적용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88E3D2-56F3-A772-2DB0-DBBC0E88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내용 개체 틀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D0F22B-1223-19BD-473D-E6AE16EA1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68" y="1147037"/>
            <a:ext cx="8552064" cy="5115651"/>
          </a:xfrm>
        </p:spPr>
      </p:pic>
    </p:spTree>
    <p:extLst>
      <p:ext uri="{BB962C8B-B14F-4D97-AF65-F5344CB8AC3E}">
        <p14:creationId xmlns:p14="http://schemas.microsoft.com/office/powerpoint/2010/main" val="247602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4F54-58A0-56B5-759A-281976BE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CF138-686A-61D3-91BB-09534F84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130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파라미터 최적화에 따른 예측함수 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8FEF29-CC68-F590-4077-AE9E7B55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6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06A5C568-7DC2-761A-B86F-3BA8A184E1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5450" y="1255031"/>
            <a:ext cx="8801100" cy="4950507"/>
          </a:xfrm>
        </p:spPr>
      </p:pic>
    </p:spTree>
    <p:extLst>
      <p:ext uri="{BB962C8B-B14F-4D97-AF65-F5344CB8AC3E}">
        <p14:creationId xmlns:p14="http://schemas.microsoft.com/office/powerpoint/2010/main" val="100292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5AB5E-33F5-B5BB-59C9-9C8E026D1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57EDD-0D72-A151-D9EC-182DE1F5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0130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파라미터 최적화에 따른 예측함수 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C6A17-810F-0B86-C7F9-B943EB28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42D660BD-767A-C515-C3D1-E6186E8593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81" y="1355076"/>
            <a:ext cx="8572437" cy="4821887"/>
          </a:xfrm>
        </p:spPr>
      </p:pic>
    </p:spTree>
    <p:extLst>
      <p:ext uri="{BB962C8B-B14F-4D97-AF65-F5344CB8AC3E}">
        <p14:creationId xmlns:p14="http://schemas.microsoft.com/office/powerpoint/2010/main" val="260667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78EF-4A15-722F-6D02-7364F502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75D53-CE5D-B938-9496-416A6D39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4750" cy="989950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/>
              <a:t>n</a:t>
            </a:r>
            <a:r>
              <a:rPr lang="ko-KR" altLang="en-US" sz="4000" b="1" dirty="0"/>
              <a:t>개의 변수를 갖는 선형 회귀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5DFB9-8B49-849B-2519-E2F427A5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21CE75-8BD4-71D3-F4E5-FEABE0C0C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61" y="1172772"/>
            <a:ext cx="8520278" cy="5061341"/>
          </a:xfrm>
        </p:spPr>
      </p:pic>
    </p:spTree>
    <p:extLst>
      <p:ext uri="{BB962C8B-B14F-4D97-AF65-F5344CB8AC3E}">
        <p14:creationId xmlns:p14="http://schemas.microsoft.com/office/powerpoint/2010/main" val="353335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495F-00C0-396E-371C-3704E1E79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A812E-7376-7C75-8E1D-C4FA63A80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예측 함수의 벡터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6A9C3-E528-CF9A-C24B-CF1E17F2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내용 개체 틀 7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A4A5A5-1109-6622-3441-7E7C0E90D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3" y="1081466"/>
            <a:ext cx="8592153" cy="5274884"/>
          </a:xfrm>
        </p:spPr>
      </p:pic>
    </p:spTree>
    <p:extLst>
      <p:ext uri="{BB962C8B-B14F-4D97-AF65-F5344CB8AC3E}">
        <p14:creationId xmlns:p14="http://schemas.microsoft.com/office/powerpoint/2010/main" val="284389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1A83-65E5-9FF9-95C6-17319F2C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52B94-2729-8075-C8DB-386E63F8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예측 함수의 벡터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A8F9E-9664-1B2E-FADE-DDE38882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내용 개체 틀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4D568D-F6A0-92AC-6308-3FE394142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62" y="1123527"/>
            <a:ext cx="8477876" cy="5232823"/>
          </a:xfrm>
        </p:spPr>
      </p:pic>
    </p:spTree>
    <p:extLst>
      <p:ext uri="{BB962C8B-B14F-4D97-AF65-F5344CB8AC3E}">
        <p14:creationId xmlns:p14="http://schemas.microsoft.com/office/powerpoint/2010/main" val="362816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97EA8-0F4C-0288-894B-3940706E7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12283-353F-29D8-CB27-9FDE62F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파라미터 최적화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28FC46-7532-A172-EBB4-50D99E1B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7" name="내용 개체 틀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5DB442-B600-8E74-1D16-AAD0E8F23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50" y="1085850"/>
            <a:ext cx="7924697" cy="4476750"/>
          </a:xfrm>
        </p:spPr>
      </p:pic>
      <p:pic>
        <p:nvPicPr>
          <p:cNvPr id="10" name="그림 9" descr="폰트, 텍스트, 친필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FE9DBB-6D47-57A5-625D-3ECFF5D9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679" y="5286375"/>
            <a:ext cx="6382641" cy="9240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0430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6FE51-D743-B9D3-4933-968E4A08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4BAF4-6503-6F2D-6FD1-E46C0A72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파라미터 최적화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776BC1-05A0-C41A-5524-6EB03AC6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내용 개체 틀 6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5573FA-1B89-2E0A-7888-B7895B255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45" y="1102411"/>
            <a:ext cx="8816109" cy="5390463"/>
          </a:xfrm>
        </p:spPr>
      </p:pic>
    </p:spTree>
    <p:extLst>
      <p:ext uri="{BB962C8B-B14F-4D97-AF65-F5344CB8AC3E}">
        <p14:creationId xmlns:p14="http://schemas.microsoft.com/office/powerpoint/2010/main" val="93861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80A04-7D32-ECD0-A486-FF694A87A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1AABC-609A-3EE4-F005-869659D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특징 값 스케일링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0876A5-5EBF-4370-CD09-762239B4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내용 개체 틀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316FA3-F885-E198-D546-4BFABC5E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57" y="1250156"/>
            <a:ext cx="8439686" cy="4993482"/>
          </a:xfrm>
        </p:spPr>
      </p:pic>
    </p:spTree>
    <p:extLst>
      <p:ext uri="{BB962C8B-B14F-4D97-AF65-F5344CB8AC3E}">
        <p14:creationId xmlns:p14="http://schemas.microsoft.com/office/powerpoint/2010/main" val="265749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7B0F-2400-2F37-9C5B-DA93C866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F7DA1-A647-45A6-5AC5-58FC3987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범위 차이가 클 때의 비용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F77B1-079A-847E-E932-65F3E8DC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내용 개체 틀 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DB65A2-140A-0A82-FD1F-3EE1D7283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7" y="1070464"/>
            <a:ext cx="8595806" cy="5285886"/>
          </a:xfrm>
        </p:spPr>
      </p:pic>
    </p:spTree>
    <p:extLst>
      <p:ext uri="{BB962C8B-B14F-4D97-AF65-F5344CB8AC3E}">
        <p14:creationId xmlns:p14="http://schemas.microsoft.com/office/powerpoint/2010/main" val="80062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4CE81-770D-09E6-E481-3B74406A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A6A77-BE27-F9BA-325A-8BBE9BE4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바이어스와 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444115-271C-4880-B831-B9CA760F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7" name="내용 개체 틀 6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74F0D8-6CDD-7DA9-50DF-3C9C9DA02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00" y="1238716"/>
            <a:ext cx="8234800" cy="5117634"/>
          </a:xfrm>
        </p:spPr>
      </p:pic>
    </p:spTree>
    <p:extLst>
      <p:ext uri="{BB962C8B-B14F-4D97-AF65-F5344CB8AC3E}">
        <p14:creationId xmlns:p14="http://schemas.microsoft.com/office/powerpoint/2010/main" val="380519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9C8-18C6-676F-B655-C116ABA3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9EF2D-6484-118C-7F64-2B23195C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범위 차이가 클 때의 비용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0FB7A-0CF0-08DB-ED94-2EA98283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내용 개체 틀 7" descr="폰트, 친필, 텍스트, 서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56B512-7456-E0F5-36F5-65F3A91AA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34" y="1758080"/>
            <a:ext cx="5239481" cy="109552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CD611D1-A58D-E4C3-777F-1F343EBAB4BA}"/>
                  </a:ext>
                </a:extLst>
              </p14:cNvPr>
              <p14:cNvContentPartPr/>
              <p14:nvPr/>
            </p14:nvContentPartPr>
            <p14:xfrm>
              <a:off x="2428845" y="2919645"/>
              <a:ext cx="2908800" cy="2633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CD611D1-A58D-E4C3-777F-1F343EBAB4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0845" y="2902005"/>
                <a:ext cx="2944440" cy="26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E190467-1B25-9DCA-46C4-9076A64FA82C}"/>
                  </a:ext>
                </a:extLst>
              </p14:cNvPr>
              <p14:cNvContentPartPr/>
              <p14:nvPr/>
            </p14:nvContentPartPr>
            <p14:xfrm>
              <a:off x="6610245" y="3631725"/>
              <a:ext cx="4271040" cy="1884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E190467-1B25-9DCA-46C4-9076A64FA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2245" y="3614085"/>
                <a:ext cx="4306680" cy="19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9DF7A9-BFDD-87DB-D7B9-E7A69ADCE46D}"/>
              </a:ext>
            </a:extLst>
          </p:cNvPr>
          <p:cNvGrpSpPr/>
          <p:nvPr/>
        </p:nvGrpSpPr>
        <p:grpSpPr>
          <a:xfrm>
            <a:off x="2143005" y="5762565"/>
            <a:ext cx="4085640" cy="347760"/>
            <a:chOff x="2143005" y="5762565"/>
            <a:chExt cx="408564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ABC092C-41E7-B9A7-398C-D950A22E27E7}"/>
                    </a:ext>
                  </a:extLst>
                </p14:cNvPr>
                <p14:cNvContentPartPr/>
                <p14:nvPr/>
              </p14:nvContentPartPr>
              <p14:xfrm>
                <a:off x="2143005" y="5924205"/>
                <a:ext cx="3980880" cy="57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ABC092C-41E7-B9A7-398C-D950A22E27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5365" y="5906205"/>
                  <a:ext cx="4016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943D7D5-DE0C-E528-4226-361D46F155AE}"/>
                    </a:ext>
                  </a:extLst>
                </p14:cNvPr>
                <p14:cNvContentPartPr/>
                <p14:nvPr/>
              </p14:nvContentPartPr>
              <p14:xfrm>
                <a:off x="5943165" y="5762565"/>
                <a:ext cx="285480" cy="347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943D7D5-DE0C-E528-4226-361D46F155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5525" y="5744565"/>
                  <a:ext cx="321120" cy="38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EAE43F9-4168-6106-6425-587855725922}"/>
              </a:ext>
            </a:extLst>
          </p:cNvPr>
          <p:cNvGrpSpPr/>
          <p:nvPr/>
        </p:nvGrpSpPr>
        <p:grpSpPr>
          <a:xfrm>
            <a:off x="7076805" y="5857605"/>
            <a:ext cx="4061880" cy="229680"/>
            <a:chOff x="7076805" y="5857605"/>
            <a:chExt cx="40618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7B4F492-BA72-22B1-EA80-6B587905E4EF}"/>
                    </a:ext>
                  </a:extLst>
                </p14:cNvPr>
                <p14:cNvContentPartPr/>
                <p14:nvPr/>
              </p14:nvContentPartPr>
              <p14:xfrm>
                <a:off x="7076805" y="5953005"/>
                <a:ext cx="3997800" cy="48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7B4F492-BA72-22B1-EA80-6B587905E4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58805" y="5935005"/>
                  <a:ext cx="4033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08BCD39-A9D5-5CA9-8F43-4DC0176C6373}"/>
                    </a:ext>
                  </a:extLst>
                </p14:cNvPr>
                <p14:cNvContentPartPr/>
                <p14:nvPr/>
              </p14:nvContentPartPr>
              <p14:xfrm>
                <a:off x="10982085" y="5857605"/>
                <a:ext cx="156600" cy="229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08BCD39-A9D5-5CA9-8F43-4DC0176C63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64085" y="5839605"/>
                  <a:ext cx="192240" cy="26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64B26AA-B04B-EA82-B8BD-47170E6B1D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23" y="6186437"/>
            <a:ext cx="304843" cy="3334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0C17370-A791-E8F1-EC68-22BDEA663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04" y="6167385"/>
            <a:ext cx="362001" cy="371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8BFD582-747C-D5A3-28E0-2B24DADBEB36}"/>
                  </a:ext>
                </a:extLst>
              </p14:cNvPr>
              <p14:cNvContentPartPr/>
              <p14:nvPr/>
            </p14:nvContentPartPr>
            <p14:xfrm>
              <a:off x="5236485" y="3317085"/>
              <a:ext cx="83880" cy="7488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8BFD582-747C-D5A3-28E0-2B24DADBEB3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18845" y="3299085"/>
                <a:ext cx="11952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BF4208-5CCD-9F0A-C4D0-E7ABFB1905F9}"/>
              </a:ext>
            </a:extLst>
          </p:cNvPr>
          <p:cNvGrpSpPr/>
          <p:nvPr/>
        </p:nvGrpSpPr>
        <p:grpSpPr>
          <a:xfrm>
            <a:off x="4914645" y="3419325"/>
            <a:ext cx="381600" cy="1351440"/>
            <a:chOff x="4914645" y="3419325"/>
            <a:chExt cx="381600" cy="13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437F243-4A1C-704F-DE6F-2C3B13FC926B}"/>
                    </a:ext>
                  </a:extLst>
                </p14:cNvPr>
                <p14:cNvContentPartPr/>
                <p14:nvPr/>
              </p14:nvContentPartPr>
              <p14:xfrm>
                <a:off x="5013285" y="3419325"/>
                <a:ext cx="282960" cy="1288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437F243-4A1C-704F-DE6F-2C3B13FC92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95285" y="3401685"/>
                  <a:ext cx="318600" cy="13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5F2432B-7DE1-E563-C805-BFED9E715EC8}"/>
                    </a:ext>
                  </a:extLst>
                </p14:cNvPr>
                <p14:cNvContentPartPr/>
                <p14:nvPr/>
              </p14:nvContentPartPr>
              <p14:xfrm>
                <a:off x="4914645" y="4600485"/>
                <a:ext cx="316800" cy="170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5F2432B-7DE1-E563-C805-BFED9E715E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96645" y="4582485"/>
                  <a:ext cx="35244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89D1AAB4-68F3-E6FF-56D3-5E94E7F68C39}"/>
                  </a:ext>
                </a:extLst>
              </p14:cNvPr>
              <p14:cNvContentPartPr/>
              <p14:nvPr/>
            </p14:nvContentPartPr>
            <p14:xfrm>
              <a:off x="10752045" y="3843765"/>
              <a:ext cx="70920" cy="774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89D1AAB4-68F3-E6FF-56D3-5E94E7F68C3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34045" y="3826125"/>
                <a:ext cx="1065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FF54EA5-25B3-19EE-F829-D6C32D13D12D}"/>
                  </a:ext>
                </a:extLst>
              </p14:cNvPr>
              <p14:cNvContentPartPr/>
              <p14:nvPr/>
            </p14:nvContentPartPr>
            <p14:xfrm>
              <a:off x="5019405" y="4819725"/>
              <a:ext cx="360" cy="392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FF54EA5-25B3-19EE-F829-D6C32D13D1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10405" y="4810725"/>
                <a:ext cx="180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7749FFA4-7507-51CB-A4F5-4FF23EBC25F1}"/>
                  </a:ext>
                </a:extLst>
              </p14:cNvPr>
              <p14:cNvContentPartPr/>
              <p14:nvPr/>
            </p14:nvContentPartPr>
            <p14:xfrm>
              <a:off x="5314605" y="3381165"/>
              <a:ext cx="360" cy="8892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7749FFA4-7507-51CB-A4F5-4FF23EBC25F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05965" y="3372165"/>
                <a:ext cx="18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A72D7798-C1D0-DD99-DD00-9B19047E020D}"/>
                  </a:ext>
                </a:extLst>
              </p14:cNvPr>
              <p14:cNvContentPartPr/>
              <p14:nvPr/>
            </p14:nvContentPartPr>
            <p14:xfrm>
              <a:off x="5324325" y="3762405"/>
              <a:ext cx="360" cy="5508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A72D7798-C1D0-DD99-DD00-9B19047E020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15685" y="3753405"/>
                <a:ext cx="18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57AC22C1-2B98-1258-6275-28983D24F682}"/>
                  </a:ext>
                </a:extLst>
              </p14:cNvPr>
              <p14:cNvContentPartPr/>
              <p14:nvPr/>
            </p14:nvContentPartPr>
            <p14:xfrm>
              <a:off x="5343405" y="4019445"/>
              <a:ext cx="360" cy="6516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57AC22C1-2B98-1258-6275-28983D24F68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34405" y="4010445"/>
                <a:ext cx="18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23FA96A0-E5FC-0169-AD53-4E9C1862D402}"/>
                  </a:ext>
                </a:extLst>
              </p14:cNvPr>
              <p14:cNvContentPartPr/>
              <p14:nvPr/>
            </p14:nvContentPartPr>
            <p14:xfrm>
              <a:off x="5343405" y="4286205"/>
              <a:ext cx="10440" cy="4932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23FA96A0-E5FC-0169-AD53-4E9C1862D4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34405" y="4277205"/>
                <a:ext cx="280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395AA63A-E282-EF77-5ABE-70CDC51831F9}"/>
                  </a:ext>
                </a:extLst>
              </p14:cNvPr>
              <p14:cNvContentPartPr/>
              <p14:nvPr/>
            </p14:nvContentPartPr>
            <p14:xfrm>
              <a:off x="5353125" y="4524165"/>
              <a:ext cx="29520" cy="94320"/>
            </p14:xfrm>
          </p:contentPart>
        </mc:Choice>
        <mc:Fallback xmlns=""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395AA63A-E282-EF77-5ABE-70CDC51831F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44125" y="4515525"/>
                <a:ext cx="4716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C118789F-EAE4-DCA3-0C79-A08A7DC4F97A}"/>
              </a:ext>
            </a:extLst>
          </p:cNvPr>
          <p:cNvGrpSpPr/>
          <p:nvPr/>
        </p:nvGrpSpPr>
        <p:grpSpPr>
          <a:xfrm>
            <a:off x="5038845" y="4838445"/>
            <a:ext cx="343080" cy="502560"/>
            <a:chOff x="5038845" y="4838445"/>
            <a:chExt cx="34308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7B086E1-D744-5366-FBC4-4784D429AAEE}"/>
                    </a:ext>
                  </a:extLst>
                </p14:cNvPr>
                <p14:cNvContentPartPr/>
                <p14:nvPr/>
              </p14:nvContentPartPr>
              <p14:xfrm>
                <a:off x="5038845" y="4972005"/>
                <a:ext cx="19800" cy="1105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7B086E1-D744-5366-FBC4-4784D429AA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29845" y="4963005"/>
                  <a:ext cx="37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C7A3A09-250F-A740-CDAA-90DC85696C2B}"/>
                    </a:ext>
                  </a:extLst>
                </p14:cNvPr>
                <p14:cNvContentPartPr/>
                <p14:nvPr/>
              </p14:nvContentPartPr>
              <p14:xfrm>
                <a:off x="5047845" y="5209965"/>
                <a:ext cx="360" cy="117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C7A3A09-250F-A740-CDAA-90DC85696C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39205" y="5201325"/>
                  <a:ext cx="18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1EAC328-450A-65A7-087D-4B26E1E19E8E}"/>
                    </a:ext>
                  </a:extLst>
                </p14:cNvPr>
                <p14:cNvContentPartPr/>
                <p14:nvPr/>
              </p14:nvContentPartPr>
              <p14:xfrm>
                <a:off x="5381565" y="4838445"/>
                <a:ext cx="360" cy="356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1EAC328-450A-65A7-087D-4B26E1E19E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72925" y="4829805"/>
                  <a:ext cx="1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4BDA583-53CD-DB4C-1835-6818FC118AB6}"/>
                    </a:ext>
                  </a:extLst>
                </p14:cNvPr>
                <p14:cNvContentPartPr/>
                <p14:nvPr/>
              </p14:nvContentPartPr>
              <p14:xfrm>
                <a:off x="5371845" y="5152725"/>
                <a:ext cx="360" cy="3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4BDA583-53CD-DB4C-1835-6818FC118A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3205" y="51440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F97928D-6EC8-0355-87C1-15659657B7BF}"/>
                    </a:ext>
                  </a:extLst>
                </p14:cNvPr>
                <p14:cNvContentPartPr/>
                <p14:nvPr/>
              </p14:nvContentPartPr>
              <p14:xfrm>
                <a:off x="5371845" y="5314725"/>
                <a:ext cx="360" cy="262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F97928D-6EC8-0355-87C1-15659657B7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63205" y="5306085"/>
                  <a:ext cx="1800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800D9E9-1912-7FA0-FF78-C250E8CD3C35}"/>
              </a:ext>
            </a:extLst>
          </p:cNvPr>
          <p:cNvGrpSpPr/>
          <p:nvPr/>
        </p:nvGrpSpPr>
        <p:grpSpPr>
          <a:xfrm>
            <a:off x="5057565" y="5495805"/>
            <a:ext cx="343440" cy="522360"/>
            <a:chOff x="5057565" y="5495805"/>
            <a:chExt cx="343440" cy="52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A9F26A4-D740-F829-2306-543FFC54D8E5}"/>
                    </a:ext>
                  </a:extLst>
                </p14:cNvPr>
                <p14:cNvContentPartPr/>
                <p14:nvPr/>
              </p14:nvContentPartPr>
              <p14:xfrm>
                <a:off x="5057565" y="5495805"/>
                <a:ext cx="4320" cy="2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A9F26A4-D740-F829-2306-543FFC54D8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48925" y="5486805"/>
                  <a:ext cx="2196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FF6C221-9EAF-5F74-B51A-16E725006899}"/>
                    </a:ext>
                  </a:extLst>
                </p14:cNvPr>
                <p14:cNvContentPartPr/>
                <p14:nvPr/>
              </p14:nvContentPartPr>
              <p14:xfrm>
                <a:off x="5067285" y="5676525"/>
                <a:ext cx="360" cy="2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FF6C221-9EAF-5F74-B51A-16E72500689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58645" y="5667885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2BAFEEF-538B-26EC-D0F8-ACF39DA5E339}"/>
                    </a:ext>
                  </a:extLst>
                </p14:cNvPr>
                <p14:cNvContentPartPr/>
                <p14:nvPr/>
              </p14:nvContentPartPr>
              <p14:xfrm>
                <a:off x="5067285" y="5848245"/>
                <a:ext cx="360" cy="550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2BAFEEF-538B-26EC-D0F8-ACF39DA5E3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58645" y="5839605"/>
                  <a:ext cx="18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48112C4-757C-D9E9-7641-4366A62FDE64}"/>
                    </a:ext>
                  </a:extLst>
                </p14:cNvPr>
                <p14:cNvContentPartPr/>
                <p14:nvPr/>
              </p14:nvContentPartPr>
              <p14:xfrm>
                <a:off x="5067285" y="6000525"/>
                <a:ext cx="360" cy="176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48112C4-757C-D9E9-7641-4366A62FDE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58645" y="5991885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BC63CCB-04DE-CF2C-B55D-DACC471A1FE2}"/>
                    </a:ext>
                  </a:extLst>
                </p14:cNvPr>
                <p14:cNvContentPartPr/>
                <p14:nvPr/>
              </p14:nvContentPartPr>
              <p14:xfrm>
                <a:off x="5371845" y="5543325"/>
                <a:ext cx="360" cy="176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BC63CCB-04DE-CF2C-B55D-DACC471A1F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63205" y="5534325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45E9583A-B304-DB85-58A9-53A4F60D0A60}"/>
                    </a:ext>
                  </a:extLst>
                </p14:cNvPr>
                <p14:cNvContentPartPr/>
                <p14:nvPr/>
              </p14:nvContentPartPr>
              <p14:xfrm>
                <a:off x="5371845" y="5762565"/>
                <a:ext cx="10440" cy="651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45E9583A-B304-DB85-58A9-53A4F60D0A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3205" y="5753565"/>
                  <a:ext cx="28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E0ED7BB-B049-16E6-9B5E-E83043EDF942}"/>
                    </a:ext>
                  </a:extLst>
                </p14:cNvPr>
                <p14:cNvContentPartPr/>
                <p14:nvPr/>
              </p14:nvContentPartPr>
              <p14:xfrm>
                <a:off x="5400645" y="5924565"/>
                <a:ext cx="360" cy="176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E0ED7BB-B049-16E6-9B5E-E83043EDF94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91645" y="5915565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1E5A36FB-51E6-88F6-8386-748A9EB3F8DB}"/>
                  </a:ext>
                </a:extLst>
              </p14:cNvPr>
              <p14:cNvContentPartPr/>
              <p14:nvPr/>
            </p14:nvContentPartPr>
            <p14:xfrm>
              <a:off x="10792005" y="3952845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1E5A36FB-51E6-88F6-8386-748A9EB3F8D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783005" y="39442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3BDA1B9-B4E8-69FF-95F2-27D64F284FB5}"/>
                  </a:ext>
                </a:extLst>
              </p14:cNvPr>
              <p14:cNvContentPartPr/>
              <p14:nvPr/>
            </p14:nvContentPartPr>
            <p14:xfrm>
              <a:off x="10810725" y="3971925"/>
              <a:ext cx="360" cy="1008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3BDA1B9-B4E8-69FF-95F2-27D64F284FB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802085" y="3962925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CFC73EB-4038-EDD9-E1A5-8EEED59DE32D}"/>
                  </a:ext>
                </a:extLst>
              </p14:cNvPr>
              <p14:cNvContentPartPr/>
              <p14:nvPr/>
            </p14:nvContentPartPr>
            <p14:xfrm>
              <a:off x="10792005" y="4181445"/>
              <a:ext cx="360" cy="3564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CFC73EB-4038-EDD9-E1A5-8EEED59DE32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783005" y="4172445"/>
                <a:ext cx="1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46B57777-1EF9-350B-7A73-B2C86564127C}"/>
                  </a:ext>
                </a:extLst>
              </p14:cNvPr>
              <p14:cNvContentPartPr/>
              <p14:nvPr/>
            </p14:nvContentPartPr>
            <p14:xfrm>
              <a:off x="10829805" y="4466925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46B57777-1EF9-350B-7A73-B2C86564127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820805" y="44582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9E586D10-9174-D3CB-55BE-6E58677CA1F3}"/>
                  </a:ext>
                </a:extLst>
              </p14:cNvPr>
              <p14:cNvContentPartPr/>
              <p14:nvPr/>
            </p14:nvContentPartPr>
            <p14:xfrm>
              <a:off x="10848525" y="4619205"/>
              <a:ext cx="10080" cy="36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9E586D10-9174-D3CB-55BE-6E58677CA1F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839885" y="4610565"/>
                <a:ext cx="277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1041F3C4-B231-9A04-A550-AF859FB4B725}"/>
                  </a:ext>
                </a:extLst>
              </p14:cNvPr>
              <p14:cNvContentPartPr/>
              <p14:nvPr/>
            </p14:nvContentPartPr>
            <p14:xfrm>
              <a:off x="10867965" y="4828725"/>
              <a:ext cx="360" cy="100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1041F3C4-B231-9A04-A550-AF859FB4B72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59325" y="4820085"/>
                <a:ext cx="180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B7F12E5C-4005-EDE0-657D-7FC0950E4788}"/>
                  </a:ext>
                </a:extLst>
              </p14:cNvPr>
              <p14:cNvContentPartPr/>
              <p14:nvPr/>
            </p14:nvContentPartPr>
            <p14:xfrm>
              <a:off x="10858245" y="4990725"/>
              <a:ext cx="360" cy="1764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B7F12E5C-4005-EDE0-657D-7FC0950E47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849605" y="4982085"/>
                <a:ext cx="180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B4BBAD38-8783-7794-0A74-0A1F90008D85}"/>
                  </a:ext>
                </a:extLst>
              </p14:cNvPr>
              <p14:cNvContentPartPr/>
              <p14:nvPr/>
            </p14:nvContentPartPr>
            <p14:xfrm>
              <a:off x="10867965" y="5114925"/>
              <a:ext cx="3960" cy="972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B4BBAD38-8783-7794-0A74-0A1F90008D8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859325" y="5106285"/>
                <a:ext cx="21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70CA370C-F30B-BF11-47D0-D65FE5327574}"/>
                  </a:ext>
                </a:extLst>
              </p14:cNvPr>
              <p14:cNvContentPartPr/>
              <p14:nvPr/>
            </p14:nvContentPartPr>
            <p14:xfrm>
              <a:off x="10877325" y="5248485"/>
              <a:ext cx="360" cy="831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70CA370C-F30B-BF11-47D0-D65FE532757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868325" y="5239485"/>
                <a:ext cx="18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46E49AA5-E233-B4CD-18CD-A51E07AA3E0F}"/>
                  </a:ext>
                </a:extLst>
              </p14:cNvPr>
              <p14:cNvContentPartPr/>
              <p14:nvPr/>
            </p14:nvContentPartPr>
            <p14:xfrm>
              <a:off x="10858245" y="5514525"/>
              <a:ext cx="6480" cy="1944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46E49AA5-E233-B4CD-18CD-A51E07AA3E0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849605" y="5505885"/>
                <a:ext cx="24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90B052D1-CEE1-B4FF-E779-B1AA08287D8E}"/>
                  </a:ext>
                </a:extLst>
              </p14:cNvPr>
              <p14:cNvContentPartPr/>
              <p14:nvPr/>
            </p14:nvContentPartPr>
            <p14:xfrm>
              <a:off x="10867965" y="5667525"/>
              <a:ext cx="9360" cy="6480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90B052D1-CEE1-B4FF-E779-B1AA08287D8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59325" y="5658525"/>
                <a:ext cx="27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9C343F11-DD57-6CD6-D995-92589327B395}"/>
                  </a:ext>
                </a:extLst>
              </p14:cNvPr>
              <p14:cNvContentPartPr/>
              <p14:nvPr/>
            </p14:nvContentPartPr>
            <p14:xfrm>
              <a:off x="10877325" y="5857605"/>
              <a:ext cx="360" cy="1764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9C343F11-DD57-6CD6-D995-92589327B39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68325" y="5848605"/>
                <a:ext cx="180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43ED91A9-09DF-414E-DD44-EF150FC6300B}"/>
                  </a:ext>
                </a:extLst>
              </p14:cNvPr>
              <p14:cNvContentPartPr/>
              <p14:nvPr/>
            </p14:nvContentPartPr>
            <p14:xfrm>
              <a:off x="10420485" y="4571685"/>
              <a:ext cx="360" cy="8964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43ED91A9-09DF-414E-DD44-EF150FC6300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11485" y="4563045"/>
                <a:ext cx="18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56D44DFD-A336-1783-D84A-A5135B09D02D}"/>
                  </a:ext>
                </a:extLst>
              </p14:cNvPr>
              <p14:cNvContentPartPr/>
              <p14:nvPr/>
            </p14:nvContentPartPr>
            <p14:xfrm>
              <a:off x="10410765" y="4838445"/>
              <a:ext cx="360" cy="4500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56D44DFD-A336-1783-D84A-A5135B09D02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01765" y="4829805"/>
                <a:ext cx="180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7346DAF-AFE9-3016-89A0-CA0B5DE01B44}"/>
              </a:ext>
            </a:extLst>
          </p:cNvPr>
          <p:cNvGrpSpPr/>
          <p:nvPr/>
        </p:nvGrpSpPr>
        <p:grpSpPr>
          <a:xfrm>
            <a:off x="10429485" y="5047965"/>
            <a:ext cx="29160" cy="170280"/>
            <a:chOff x="10429485" y="5047965"/>
            <a:chExt cx="291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6E280C12-AC77-B417-63D7-D841CBCD9E31}"/>
                    </a:ext>
                  </a:extLst>
                </p14:cNvPr>
                <p14:cNvContentPartPr/>
                <p14:nvPr/>
              </p14:nvContentPartPr>
              <p14:xfrm>
                <a:off x="10429485" y="5047965"/>
                <a:ext cx="7920" cy="45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6E280C12-AC77-B417-63D7-D841CBCD9E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20845" y="5039325"/>
                  <a:ext cx="25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5510A4B-D7DB-2CA0-1D72-525F83D685E8}"/>
                    </a:ext>
                  </a:extLst>
                </p14:cNvPr>
                <p14:cNvContentPartPr/>
                <p14:nvPr/>
              </p14:nvContentPartPr>
              <p14:xfrm>
                <a:off x="10448925" y="5143725"/>
                <a:ext cx="9720" cy="745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5510A4B-D7DB-2CA0-1D72-525F83D685E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440285" y="5134725"/>
                  <a:ext cx="27360" cy="9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BDFC0D97-FD81-9F54-0EAF-3E1F79A17274}"/>
                  </a:ext>
                </a:extLst>
              </p14:cNvPr>
              <p14:cNvContentPartPr/>
              <p14:nvPr/>
            </p14:nvContentPartPr>
            <p14:xfrm>
              <a:off x="10477005" y="5324445"/>
              <a:ext cx="360" cy="972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BDFC0D97-FD81-9F54-0EAF-3E1F79A1727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468365" y="5315805"/>
                <a:ext cx="180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1EB6DB4B-7283-9108-1395-2D321631C720}"/>
                  </a:ext>
                </a:extLst>
              </p14:cNvPr>
              <p14:cNvContentPartPr/>
              <p14:nvPr/>
            </p14:nvContentPartPr>
            <p14:xfrm>
              <a:off x="10477005" y="5409765"/>
              <a:ext cx="4320" cy="417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1EB6DB4B-7283-9108-1395-2D321631C72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468365" y="5401125"/>
                <a:ext cx="21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C52C183F-2782-79A2-DC56-7C9AF7754F6A}"/>
                  </a:ext>
                </a:extLst>
              </p14:cNvPr>
              <p14:cNvContentPartPr/>
              <p14:nvPr/>
            </p14:nvContentPartPr>
            <p14:xfrm>
              <a:off x="10486725" y="5591205"/>
              <a:ext cx="360" cy="3528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C52C183F-2782-79A2-DC56-7C9AF7754F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478085" y="5582565"/>
                <a:ext cx="18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B5F97A33-275D-33AD-E14F-7C7B5994E58D}"/>
                  </a:ext>
                </a:extLst>
              </p14:cNvPr>
              <p14:cNvContentPartPr/>
              <p14:nvPr/>
            </p14:nvContentPartPr>
            <p14:xfrm>
              <a:off x="10486725" y="5686245"/>
              <a:ext cx="360" cy="216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B5F97A33-275D-33AD-E14F-7C7B5994E5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78085" y="5677605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DD308FF0-F7A7-8BE8-F2B5-E4658DC723A0}"/>
                  </a:ext>
                </a:extLst>
              </p14:cNvPr>
              <p14:cNvContentPartPr/>
              <p14:nvPr/>
            </p14:nvContentPartPr>
            <p14:xfrm>
              <a:off x="10486725" y="5867325"/>
              <a:ext cx="360" cy="1764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DD308FF0-F7A7-8BE8-F2B5-E4658DC723A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478085" y="5858325"/>
                <a:ext cx="1800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1F07A8A-3BE5-5493-E4E8-F6951CE0F82A}"/>
              </a:ext>
            </a:extLst>
          </p:cNvPr>
          <p:cNvGrpSpPr/>
          <p:nvPr/>
        </p:nvGrpSpPr>
        <p:grpSpPr>
          <a:xfrm>
            <a:off x="10363245" y="3885885"/>
            <a:ext cx="419400" cy="660240"/>
            <a:chOff x="10363245" y="3885885"/>
            <a:chExt cx="41940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DBCC93D-6CC0-DEF1-8C00-7645D9DC1751}"/>
                    </a:ext>
                  </a:extLst>
                </p14:cNvPr>
                <p14:cNvContentPartPr/>
                <p14:nvPr/>
              </p14:nvContentPartPr>
              <p14:xfrm>
                <a:off x="10407165" y="3885885"/>
                <a:ext cx="375480" cy="6177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DBCC93D-6CC0-DEF1-8C00-7645D9DC17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89165" y="3868245"/>
                  <a:ext cx="41112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2A8EB097-1EC1-D928-2D04-84E611188F3C}"/>
                    </a:ext>
                  </a:extLst>
                </p14:cNvPr>
                <p14:cNvContentPartPr/>
                <p14:nvPr/>
              </p14:nvContentPartPr>
              <p14:xfrm>
                <a:off x="10363245" y="4276485"/>
                <a:ext cx="256320" cy="2696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2A8EB097-1EC1-D928-2D04-84E611188F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45245" y="4258485"/>
                  <a:ext cx="291960" cy="30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165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F615-A6A0-5CC8-CBA7-36A0ACD2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7F057-EB04-7829-53ED-5627344C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범위 차이가 클 때의 비용 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4F7F5-FCCE-116E-C719-777429F2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내용 개체 틀 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BC7629-106A-9957-8365-2F3DAC166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7" y="1070464"/>
            <a:ext cx="8595806" cy="5285886"/>
          </a:xfrm>
        </p:spPr>
      </p:pic>
    </p:spTree>
    <p:extLst>
      <p:ext uri="{BB962C8B-B14F-4D97-AF65-F5344CB8AC3E}">
        <p14:creationId xmlns:p14="http://schemas.microsoft.com/office/powerpoint/2010/main" val="1178394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A47CD-EC5C-D85B-69BD-31E3448C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1091E-4EEC-E7E2-3522-1B2531FB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특정 값 스케일링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3BF4C-6E04-8080-3366-619C128A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D0F7610-B09B-7B22-9C82-E4BE62D28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93" y="1193894"/>
            <a:ext cx="8429213" cy="5162456"/>
          </a:xfrm>
        </p:spPr>
      </p:pic>
    </p:spTree>
    <p:extLst>
      <p:ext uri="{BB962C8B-B14F-4D97-AF65-F5344CB8AC3E}">
        <p14:creationId xmlns:p14="http://schemas.microsoft.com/office/powerpoint/2010/main" val="399362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BC53D-0BE9-50B6-C412-9866B1442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40FF4-9C82-D46D-5F13-9D781CB0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특정 값 스케일링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AFC91-39EC-42EF-A9B3-5EFCB597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내용 개체 틀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21E6B7-C211-3CB1-3F84-F94FC201E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597025"/>
            <a:ext cx="6489087" cy="4003675"/>
          </a:xfrm>
        </p:spPr>
      </p:pic>
      <p:pic>
        <p:nvPicPr>
          <p:cNvPr id="10" name="그림 9" descr="텍스트, 스크린샷, 폰트, 브랜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D41ED5-107A-D259-058E-0EEDE5372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24" y="1597025"/>
            <a:ext cx="6401601" cy="38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9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91C9B-4E69-3181-639C-EF409D76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321F4-20AF-BC98-FA8D-33226FD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특정 값 스케일링 정규화 방법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A108A4-18BD-861B-255D-0288AD04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6C485E-1000-69CB-6721-94514D578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1" y="1127871"/>
            <a:ext cx="8583118" cy="5171329"/>
          </a:xfrm>
        </p:spPr>
      </p:pic>
    </p:spTree>
    <p:extLst>
      <p:ext uri="{BB962C8B-B14F-4D97-AF65-F5344CB8AC3E}">
        <p14:creationId xmlns:p14="http://schemas.microsoft.com/office/powerpoint/2010/main" val="172787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425FB-118D-AA38-C7A6-D2061234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AFA8-2B93-4589-2C59-F2EDC1FA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FCDED-6E2A-2D19-CE98-E8EAA0CC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내용 개체 틀 6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6E0132-C0FE-0B46-4F07-7F2A9DF38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85" y="1081676"/>
            <a:ext cx="8641030" cy="5274674"/>
          </a:xfrm>
        </p:spPr>
      </p:pic>
    </p:spTree>
    <p:extLst>
      <p:ext uri="{BB962C8B-B14F-4D97-AF65-F5344CB8AC3E}">
        <p14:creationId xmlns:p14="http://schemas.microsoft.com/office/powerpoint/2010/main" val="3815735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C70E9-D6E5-4006-8DE1-B505A4FB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067FC-3A11-045E-D71A-83223DD9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EA057-6150-0940-76E0-E1C37478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59B898-B7B7-C8DE-B3B6-35CAC5E53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88" y="1146597"/>
            <a:ext cx="8234224" cy="5049416"/>
          </a:xfrm>
        </p:spPr>
      </p:pic>
    </p:spTree>
    <p:extLst>
      <p:ext uri="{BB962C8B-B14F-4D97-AF65-F5344CB8AC3E}">
        <p14:creationId xmlns:p14="http://schemas.microsoft.com/office/powerpoint/2010/main" val="1862188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90A24-1A3A-C737-E79D-1EA5E2F2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D94BE-67C8-DE3F-92AD-DD6EB953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B2496-B569-F4A4-62D7-8034CDF8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내용 개체 틀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BFEA95-C46B-DDEE-E587-B36C4D4AA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17" y="1062650"/>
            <a:ext cx="8683966" cy="5293700"/>
          </a:xfrm>
        </p:spPr>
      </p:pic>
    </p:spTree>
    <p:extLst>
      <p:ext uri="{BB962C8B-B14F-4D97-AF65-F5344CB8AC3E}">
        <p14:creationId xmlns:p14="http://schemas.microsoft.com/office/powerpoint/2010/main" val="175407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4B63D-C1F9-5A61-AE7B-7991C4455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48426-5135-D11B-F822-DB54B0D8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9686FC-65D7-A20F-D99D-C5430C39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내용 개체 틀 7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B4F4EA-28A8-E289-7876-178EF9026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00" y="1231807"/>
            <a:ext cx="8226599" cy="5124543"/>
          </a:xfrm>
        </p:spPr>
      </p:pic>
    </p:spTree>
    <p:extLst>
      <p:ext uri="{BB962C8B-B14F-4D97-AF65-F5344CB8AC3E}">
        <p14:creationId xmlns:p14="http://schemas.microsoft.com/office/powerpoint/2010/main" val="24558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3547-E79E-0B11-528A-CF1362216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6D81A-35D6-DE60-A50C-BD195C92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B279C-6A09-4CD3-EF14-C283430E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내용 개체 틀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9A37B4-ABA3-1B3E-7C47-7C371069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50" y="1272476"/>
            <a:ext cx="8491900" cy="5083874"/>
          </a:xfrm>
        </p:spPr>
      </p:pic>
    </p:spTree>
    <p:extLst>
      <p:ext uri="{BB962C8B-B14F-4D97-AF65-F5344CB8AC3E}">
        <p14:creationId xmlns:p14="http://schemas.microsoft.com/office/powerpoint/2010/main" val="318218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953D-6E52-95FD-B08E-2B6058F4D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C5B08-CF53-22D3-0EF7-FFEE0CAA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바이어스와 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85EE6F-D5D0-722F-4983-7BBDE75E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내용 개체 틀 6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32969D-C319-3A13-2CD5-4F87FCDBA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16" y="1132175"/>
            <a:ext cx="8553167" cy="5224175"/>
          </a:xfrm>
        </p:spPr>
      </p:pic>
    </p:spTree>
    <p:extLst>
      <p:ext uri="{BB962C8B-B14F-4D97-AF65-F5344CB8AC3E}">
        <p14:creationId xmlns:p14="http://schemas.microsoft.com/office/powerpoint/2010/main" val="2463825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B94A7-FE74-6246-A8BB-99C07A195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D4A1C-A5CA-A7FC-2010-E5B0A00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하강의 학습 속도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64DCC8-B213-8A19-593F-D84038D0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내용 개체 틀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640334-2AB9-67D3-D877-FB2A48082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63" y="1331700"/>
            <a:ext cx="8130674" cy="5024650"/>
          </a:xfrm>
        </p:spPr>
      </p:pic>
    </p:spTree>
    <p:extLst>
      <p:ext uri="{BB962C8B-B14F-4D97-AF65-F5344CB8AC3E}">
        <p14:creationId xmlns:p14="http://schemas.microsoft.com/office/powerpoint/2010/main" val="44299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D72D-C343-7334-F991-AD5C5B14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353AE-9A9C-F468-5F5A-42F61A0A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B8FECE-3675-F03E-AB6C-12DF2EBB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내용 개체 틀 6" descr="텍스트, 스크린샷, 폰트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9588F6-C0A8-81A1-87C2-B3D85AAEB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29" y="1299950"/>
            <a:ext cx="8242342" cy="5056400"/>
          </a:xfrm>
        </p:spPr>
      </p:pic>
    </p:spTree>
    <p:extLst>
      <p:ext uri="{BB962C8B-B14F-4D97-AF65-F5344CB8AC3E}">
        <p14:creationId xmlns:p14="http://schemas.microsoft.com/office/powerpoint/2010/main" val="115814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7EFE-D30D-D680-4DCB-F9B6049A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33312-FEB6-7F6D-1ACD-A03E3FE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990806-80B6-573F-F1FC-9754A79A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6D18EC-7841-CD43-F346-CDF653450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12" y="1324009"/>
            <a:ext cx="8137975" cy="5032341"/>
          </a:xfrm>
        </p:spPr>
      </p:pic>
    </p:spTree>
    <p:extLst>
      <p:ext uri="{BB962C8B-B14F-4D97-AF65-F5344CB8AC3E}">
        <p14:creationId xmlns:p14="http://schemas.microsoft.com/office/powerpoint/2010/main" val="1868015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24965-BC6A-B772-02F1-8140883C8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3186-CBB9-4FCF-130D-2DB5FAA3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D245DC-1237-9C2F-1331-E382612F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8169B5-57EA-5F97-BEEB-3DECC4486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77" y="1302286"/>
            <a:ext cx="8195046" cy="5054064"/>
          </a:xfrm>
        </p:spPr>
      </p:pic>
    </p:spTree>
    <p:extLst>
      <p:ext uri="{BB962C8B-B14F-4D97-AF65-F5344CB8AC3E}">
        <p14:creationId xmlns:p14="http://schemas.microsoft.com/office/powerpoint/2010/main" val="248546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158C-E8F7-272B-2BD0-7D80ADF8E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6F4E7-E555-EC1C-4CE1-0CEF0D03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94573C-D050-5878-A3A5-CDDC5D7E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D8035E-8F1F-873D-C349-888B1204B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14" y="1390400"/>
            <a:ext cx="8052171" cy="4965950"/>
          </a:xfrm>
        </p:spPr>
      </p:pic>
    </p:spTree>
    <p:extLst>
      <p:ext uri="{BB962C8B-B14F-4D97-AF65-F5344CB8AC3E}">
        <p14:creationId xmlns:p14="http://schemas.microsoft.com/office/powerpoint/2010/main" val="2809523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AB53-3223-4B73-FF9E-CF4CE5E0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E48FE-25B0-B593-248C-DC5D9266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BAD247-AB35-9E56-8A37-2AC7619B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내용 개체 틀 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E8642B-C974-F166-591A-AE6D7D803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02" y="1353363"/>
            <a:ext cx="8140795" cy="5002987"/>
          </a:xfrm>
        </p:spPr>
      </p:pic>
    </p:spTree>
    <p:extLst>
      <p:ext uri="{BB962C8B-B14F-4D97-AF65-F5344CB8AC3E}">
        <p14:creationId xmlns:p14="http://schemas.microsoft.com/office/powerpoint/2010/main" val="155007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07C9D-2E8C-3142-F038-DF397966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D2681-9457-9676-9589-987D79AE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A1F24-084D-F7C0-917A-445241BD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내용 개체 틀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E9CA65-0A40-ACD2-4DC2-B25B754D3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57" y="1363271"/>
            <a:ext cx="8203886" cy="4993079"/>
          </a:xfrm>
        </p:spPr>
      </p:pic>
    </p:spTree>
    <p:extLst>
      <p:ext uri="{BB962C8B-B14F-4D97-AF65-F5344CB8AC3E}">
        <p14:creationId xmlns:p14="http://schemas.microsoft.com/office/powerpoint/2010/main" val="1868323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23D5E-C4D1-CC6B-A773-A817715A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1B8F8-15F7-7B50-361B-A6909551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새로운 특징 값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2012F-1002-8C5E-3968-8F675D51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내용 개체 틀 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AE32F5-7F5B-684B-BC7F-7409AE4AC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49" y="1206089"/>
            <a:ext cx="8394301" cy="5150261"/>
          </a:xfrm>
        </p:spPr>
      </p:pic>
    </p:spTree>
    <p:extLst>
      <p:ext uri="{BB962C8B-B14F-4D97-AF65-F5344CB8AC3E}">
        <p14:creationId xmlns:p14="http://schemas.microsoft.com/office/powerpoint/2010/main" val="3387917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D343-ED05-A408-C3B8-FB38BE14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1A284-0B06-CE44-AA20-A46EF9E2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3035B4-6AE4-B736-580D-4601AE1F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7" name="내용 개체 틀 6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DBB591-E3EF-DEB8-C243-0898FC672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862" y="1253328"/>
            <a:ext cx="8252275" cy="5103022"/>
          </a:xfrm>
        </p:spPr>
      </p:pic>
    </p:spTree>
    <p:extLst>
      <p:ext uri="{BB962C8B-B14F-4D97-AF65-F5344CB8AC3E}">
        <p14:creationId xmlns:p14="http://schemas.microsoft.com/office/powerpoint/2010/main" val="752506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8F805-8CE8-A1C0-F100-0DDA4448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6C8AE-4D41-8F23-A20D-88CB71E45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F4C5F-2E8E-694E-2D71-5CC93F78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6" name="내용 개체 틀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607229-D307-BC23-8C1C-BC46D7F6C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07" y="1042511"/>
            <a:ext cx="8707186" cy="5313839"/>
          </a:xfrm>
        </p:spPr>
      </p:pic>
    </p:spTree>
    <p:extLst>
      <p:ext uri="{BB962C8B-B14F-4D97-AF65-F5344CB8AC3E}">
        <p14:creationId xmlns:p14="http://schemas.microsoft.com/office/powerpoint/2010/main" val="135432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3E2F9-FEF6-5215-BBEE-6737A505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CF5EB-AE97-FED1-7854-1D85BBF8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일변수</a:t>
            </a:r>
            <a:r>
              <a:rPr lang="ko-KR" altLang="en-US" sz="3600" b="1" dirty="0"/>
              <a:t> 선형 회귀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42E62-B9D8-0590-5242-78D24A55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내용 개체 틀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AF58FA-8A1A-6FCA-BF30-C3611F12D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20" y="1355076"/>
            <a:ext cx="8067360" cy="4933374"/>
          </a:xfrm>
        </p:spPr>
      </p:pic>
    </p:spTree>
    <p:extLst>
      <p:ext uri="{BB962C8B-B14F-4D97-AF65-F5344CB8AC3E}">
        <p14:creationId xmlns:p14="http://schemas.microsoft.com/office/powerpoint/2010/main" val="2376437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BFAF4-4E3D-702B-3FE7-8D5224FF5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43CAC-EFA5-20C8-2D82-0096E0A4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F9B9FD-9AE5-02D8-058F-9DF52773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내용 개체 틀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EB5F46-75C9-4C24-C8CB-965ED3FF9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7" y="1446212"/>
            <a:ext cx="7895765" cy="4910138"/>
          </a:xfrm>
        </p:spPr>
      </p:pic>
    </p:spTree>
    <p:extLst>
      <p:ext uri="{BB962C8B-B14F-4D97-AF65-F5344CB8AC3E}">
        <p14:creationId xmlns:p14="http://schemas.microsoft.com/office/powerpoint/2010/main" val="288342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5910E-B929-9D0E-2CAE-85EB697A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4B861-5A50-FECA-A4F1-2343F548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0A48DA-7483-8CAB-04D2-0F0B14FE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내용 개체 틀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FB4A5F-F10B-5399-8F90-1AF25994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38" y="1008150"/>
            <a:ext cx="8620124" cy="5348200"/>
          </a:xfrm>
        </p:spPr>
      </p:pic>
    </p:spTree>
    <p:extLst>
      <p:ext uri="{BB962C8B-B14F-4D97-AF65-F5344CB8AC3E}">
        <p14:creationId xmlns:p14="http://schemas.microsoft.com/office/powerpoint/2010/main" val="1513150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8695-7A1F-9D73-C39E-A4E06E7BF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B13A8-AE49-68E0-42FC-C6A5B2C4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07CD3-3546-2C38-3066-EBC89EAF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6" name="내용 개체 틀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A83C5A-7210-1C97-BEB7-E664650A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26" y="1513530"/>
            <a:ext cx="7834547" cy="4842820"/>
          </a:xfrm>
        </p:spPr>
      </p:pic>
    </p:spTree>
    <p:extLst>
      <p:ext uri="{BB962C8B-B14F-4D97-AF65-F5344CB8AC3E}">
        <p14:creationId xmlns:p14="http://schemas.microsoft.com/office/powerpoint/2010/main" val="211539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15E6-4FB3-4562-148F-CB64662E3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71325-0628-A571-0379-0E7CA73D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E6A29C-74F0-2117-7FDA-AD0A72C7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내용 개체 틀 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E7B31E-E2B0-7F99-F338-5B04417E2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453" y="1417637"/>
            <a:ext cx="7989094" cy="4938713"/>
          </a:xfrm>
        </p:spPr>
      </p:pic>
    </p:spTree>
    <p:extLst>
      <p:ext uri="{BB962C8B-B14F-4D97-AF65-F5344CB8AC3E}">
        <p14:creationId xmlns:p14="http://schemas.microsoft.com/office/powerpoint/2010/main" val="1259627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10D3-A36B-A168-C83B-0F063DBE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F954C-B25A-5FBE-98BA-BE5588B2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벡터 미분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409AB-F89B-E279-4A53-55986DE2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18" name="내용 개체 틀 17" descr="텍스트, 도표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30DD66-C86B-6506-4461-E2F7B47AA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514102"/>
            <a:ext cx="2257740" cy="4191585"/>
          </a:xfr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0CC2C21-EFCD-E6CC-322B-FAF7EE09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82" y="1871190"/>
            <a:ext cx="5506218" cy="657317"/>
          </a:xfrm>
          <a:prstGeom prst="rect">
            <a:avLst/>
          </a:prstGeom>
        </p:spPr>
      </p:pic>
      <p:pic>
        <p:nvPicPr>
          <p:cNvPr id="24" name="그림 23" descr="스케치, 도표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9FAF14-D02D-24FC-C371-B35CC149D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12" y="3786431"/>
            <a:ext cx="3943900" cy="2381582"/>
          </a:xfrm>
          <a:prstGeom prst="rect">
            <a:avLst/>
          </a:prstGeom>
        </p:spPr>
      </p:pic>
      <p:pic>
        <p:nvPicPr>
          <p:cNvPr id="26" name="그림 25" descr="텍스트, 폰트, 화이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A34D62-92BC-1A23-899E-503D56345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70" y="2751564"/>
            <a:ext cx="5410642" cy="10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57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D943-320B-A814-B981-E086F306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4A150-43F7-EA28-E053-3BEA0E12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2B482A-DCC6-3BC7-0859-2BD61BD1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4" name="내용 개체 틀 1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CEDEA50-E753-C977-0766-D08DD604C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92" y="1370012"/>
            <a:ext cx="8232615" cy="4986338"/>
          </a:xfrm>
        </p:spPr>
      </p:pic>
    </p:spTree>
    <p:extLst>
      <p:ext uri="{BB962C8B-B14F-4D97-AF65-F5344CB8AC3E}">
        <p14:creationId xmlns:p14="http://schemas.microsoft.com/office/powerpoint/2010/main" val="3813813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8DE5-2675-0017-C93D-43F4F5C56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F2C4D-0005-1515-CEDE-4E7ADAA4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743BE6-4D36-64A0-0704-8CDFDDC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6" name="내용 개체 틀 5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36CF4F-2154-838B-0DFF-E304A2953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63" y="1205806"/>
            <a:ext cx="8377474" cy="5150544"/>
          </a:xfrm>
        </p:spPr>
      </p:pic>
    </p:spTree>
    <p:extLst>
      <p:ext uri="{BB962C8B-B14F-4D97-AF65-F5344CB8AC3E}">
        <p14:creationId xmlns:p14="http://schemas.microsoft.com/office/powerpoint/2010/main" val="61063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24DCF-BA4C-C289-8E38-7ADADFAA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2174B-ED46-D486-5CCB-FCA04D26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3AAAB-E19B-AE0B-1993-CDD9100E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8" name="내용 개체 틀 7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522BD0-3B97-D92A-A2FA-9E5E7DCE4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06" y="1193856"/>
            <a:ext cx="8330388" cy="5162494"/>
          </a:xfrm>
        </p:spPr>
      </p:pic>
    </p:spTree>
    <p:extLst>
      <p:ext uri="{BB962C8B-B14F-4D97-AF65-F5344CB8AC3E}">
        <p14:creationId xmlns:p14="http://schemas.microsoft.com/office/powerpoint/2010/main" val="3141339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AEA5B-BE33-5959-B370-F1E077EA2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D3B5-50C7-2596-20C7-1E475EC0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경사 </a:t>
            </a:r>
            <a:r>
              <a:rPr lang="ko-KR" altLang="en-US" sz="3600" b="1" dirty="0" err="1"/>
              <a:t>하강법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vs </a:t>
            </a:r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CC4989-C2F1-9D01-3B42-BD3144A6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2" name="내용 개체 틀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D6C1AB-D21D-E8FB-447E-45378813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0" y="1157156"/>
            <a:ext cx="8533460" cy="5199194"/>
          </a:xfrm>
        </p:spPr>
      </p:pic>
    </p:spTree>
    <p:extLst>
      <p:ext uri="{BB962C8B-B14F-4D97-AF65-F5344CB8AC3E}">
        <p14:creationId xmlns:p14="http://schemas.microsoft.com/office/powerpoint/2010/main" val="2542695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3747D-F0CE-CC84-8CF5-A0FC174D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6B499-38E8-7756-3741-F2A37AA5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F356A-0476-296A-3A7E-9E1430DD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내용 개체 틀 7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73C782-8124-FE95-BE36-95145B6C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98" y="1131418"/>
            <a:ext cx="8568604" cy="5224932"/>
          </a:xfrm>
        </p:spPr>
      </p:pic>
    </p:spTree>
    <p:extLst>
      <p:ext uri="{BB962C8B-B14F-4D97-AF65-F5344CB8AC3E}">
        <p14:creationId xmlns:p14="http://schemas.microsoft.com/office/powerpoint/2010/main" val="213848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030AD-3597-E906-F9FC-E1D4C51A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다변수</a:t>
            </a:r>
            <a:r>
              <a:rPr lang="ko-KR" altLang="en-US" sz="3600" b="1" dirty="0"/>
              <a:t> 선형 회귀</a:t>
            </a:r>
          </a:p>
        </p:txBody>
      </p:sp>
      <p:pic>
        <p:nvPicPr>
          <p:cNvPr id="6" name="내용 개체 틀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F46B9D-3B73-2944-30C3-F96C32918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40" y="1355076"/>
            <a:ext cx="8226720" cy="489248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1E711-0927-23B4-EC72-789B31EA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10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45DF2-6EB1-2DD1-864B-F7FAA5BA9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84E67-6056-22BB-167B-127E676A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43750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정규 방정식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80A6C-56DD-8AC8-3B3A-5B8460FF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내용 개체 틀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79C440-3925-7C09-09F8-CB973E5B9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93" y="1350962"/>
            <a:ext cx="8182014" cy="5005388"/>
          </a:xfrm>
        </p:spPr>
      </p:pic>
    </p:spTree>
    <p:extLst>
      <p:ext uri="{BB962C8B-B14F-4D97-AF65-F5344CB8AC3E}">
        <p14:creationId xmlns:p14="http://schemas.microsoft.com/office/powerpoint/2010/main" val="322241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F607F-B71F-45D8-1673-CAEE5F9EB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77291-5808-6CE5-D1F4-9B8B09074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71082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예측함수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A844E5-CD00-151C-242D-4F063B5C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내용 개체 틀 7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FE7DB1-F6FB-3FB5-ECFB-69DC8AD1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5" y="1241139"/>
            <a:ext cx="8138913" cy="4964399"/>
          </a:xfrm>
        </p:spPr>
      </p:pic>
    </p:spTree>
    <p:extLst>
      <p:ext uri="{BB962C8B-B14F-4D97-AF65-F5344CB8AC3E}">
        <p14:creationId xmlns:p14="http://schemas.microsoft.com/office/powerpoint/2010/main" val="32251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5657-4508-C30D-79EA-D0E40E48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6AB69-1000-C5F0-38CA-A980595E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048375" cy="989950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비용함수</a:t>
            </a:r>
            <a:r>
              <a:rPr lang="en-US" altLang="ko-KR" sz="4000" b="1" dirty="0"/>
              <a:t>, </a:t>
            </a:r>
            <a:r>
              <a:rPr lang="ko-KR" altLang="en-US" sz="4000" b="1" dirty="0"/>
              <a:t>파라미터 최적화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E693A-CE10-1A55-05F9-0302F9CF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내용 개체 틀 1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457D74-14C0-C597-EABE-595A45C7E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57" y="1185930"/>
            <a:ext cx="8858085" cy="5352982"/>
          </a:xfrm>
        </p:spPr>
      </p:pic>
    </p:spTree>
    <p:extLst>
      <p:ext uri="{BB962C8B-B14F-4D97-AF65-F5344CB8AC3E}">
        <p14:creationId xmlns:p14="http://schemas.microsoft.com/office/powerpoint/2010/main" val="110555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7C5E4-CC8F-97B6-BA88-A2D25D408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2271E-0EF4-498D-7388-0F09618E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419725" cy="989950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예측 함수의 벡터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2FA8EC-55AD-B02C-4E24-D6ACDB41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내용 개체 틀 6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E11611-17A3-CA89-7091-6531AB187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16" y="1109871"/>
            <a:ext cx="8669968" cy="5246479"/>
          </a:xfrm>
        </p:spPr>
      </p:pic>
    </p:spTree>
    <p:extLst>
      <p:ext uri="{BB962C8B-B14F-4D97-AF65-F5344CB8AC3E}">
        <p14:creationId xmlns:p14="http://schemas.microsoft.com/office/powerpoint/2010/main" val="135732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A0C1F-0E5D-4568-E3CC-73E0D26A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8CB33-5793-ED8F-B4AD-673880359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989950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/>
              <a:t>예측 함수의 벡터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3229E-9EC6-69C6-E1C0-ED8A8A22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F6877-0267-4703-A78C-D9E8AC4A04AF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내용 개체 틀 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5EEC30-F73B-C5CF-E5E8-559F6EBAD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7" y="1150370"/>
            <a:ext cx="8506446" cy="5112318"/>
          </a:xfrm>
        </p:spPr>
      </p:pic>
    </p:spTree>
    <p:extLst>
      <p:ext uri="{BB962C8B-B14F-4D97-AF65-F5344CB8AC3E}">
        <p14:creationId xmlns:p14="http://schemas.microsoft.com/office/powerpoint/2010/main" val="335927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225</Words>
  <Application>Microsoft Office PowerPoint</Application>
  <PresentationFormat>와이드스크린</PresentationFormat>
  <Paragraphs>101</Paragraphs>
  <Slides>50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다변수 선형 회귀</vt:lpstr>
      <vt:lpstr>바이어스와 분산</vt:lpstr>
      <vt:lpstr>바이어스와 분산</vt:lpstr>
      <vt:lpstr>일변수 선형 회귀</vt:lpstr>
      <vt:lpstr>다변수 선형 회귀</vt:lpstr>
      <vt:lpstr>예측함수</vt:lpstr>
      <vt:lpstr>비용함수, 파라미터 최적화</vt:lpstr>
      <vt:lpstr>예측 함수의 벡터 표현</vt:lpstr>
      <vt:lpstr>예측 함수의 벡터 표현</vt:lpstr>
      <vt:lpstr>경사 하강법 적용</vt:lpstr>
      <vt:lpstr>파라미터 최적화에 따른 예측함수 변화</vt:lpstr>
      <vt:lpstr>파라미터 최적화에 따른 예측함수 변화</vt:lpstr>
      <vt:lpstr>n개의 변수를 갖는 선형 회귀 분석</vt:lpstr>
      <vt:lpstr>예측 함수의 벡터 표현</vt:lpstr>
      <vt:lpstr>예측 함수의 벡터 표현</vt:lpstr>
      <vt:lpstr>파라미터 최적화</vt:lpstr>
      <vt:lpstr>파라미터 최적화</vt:lpstr>
      <vt:lpstr>특징 값 스케일링</vt:lpstr>
      <vt:lpstr>범위 차이가 클 때의 비용 함수</vt:lpstr>
      <vt:lpstr>범위 차이가 클 때의 비용 함수</vt:lpstr>
      <vt:lpstr>범위 차이가 클 때의 비용 함수</vt:lpstr>
      <vt:lpstr>특정 값 스케일링</vt:lpstr>
      <vt:lpstr>특정 값 스케일링</vt:lpstr>
      <vt:lpstr>특정 값 스케일링 정규화 방법</vt:lpstr>
      <vt:lpstr>경사 하강의 학습 속도</vt:lpstr>
      <vt:lpstr>경사 하강의 학습 속도</vt:lpstr>
      <vt:lpstr>경사 하강의 학습 속도</vt:lpstr>
      <vt:lpstr>경사 하강의 학습 속도</vt:lpstr>
      <vt:lpstr>경사 하강의 학습 속도</vt:lpstr>
      <vt:lpstr>경사 하강의 학습 속도</vt:lpstr>
      <vt:lpstr>새로운 특징 값 만들기</vt:lpstr>
      <vt:lpstr>새로운 특징 값 만들기</vt:lpstr>
      <vt:lpstr>새로운 특징 값 만들기</vt:lpstr>
      <vt:lpstr>새로운 특징 값 만들기</vt:lpstr>
      <vt:lpstr>새로운 특징 값 만들기</vt:lpstr>
      <vt:lpstr>새로운 특징 값 만들기</vt:lpstr>
      <vt:lpstr>새로운 특징 값 만들기</vt:lpstr>
      <vt:lpstr>정규 방정식</vt:lpstr>
      <vt:lpstr>정규 방정식</vt:lpstr>
      <vt:lpstr>정규 방정식</vt:lpstr>
      <vt:lpstr>정규 방정식</vt:lpstr>
      <vt:lpstr>정규 방정식</vt:lpstr>
      <vt:lpstr>정규 방정식</vt:lpstr>
      <vt:lpstr>벡터 미분</vt:lpstr>
      <vt:lpstr>정규 방정식</vt:lpstr>
      <vt:lpstr>정규 방정식</vt:lpstr>
      <vt:lpstr>정규 방정식</vt:lpstr>
      <vt:lpstr>경사 하강법 vs 정규 방정식</vt:lpstr>
      <vt:lpstr>정규 방정식</vt:lpstr>
      <vt:lpstr>정규 방정식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고승호</dc:creator>
  <cp:lastModifiedBy>고승호</cp:lastModifiedBy>
  <cp:revision>3</cp:revision>
  <dcterms:created xsi:type="dcterms:W3CDTF">2025-03-09T02:43:38Z</dcterms:created>
  <dcterms:modified xsi:type="dcterms:W3CDTF">2025-03-09T07:30:13Z</dcterms:modified>
</cp:coreProperties>
</file>